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sldIdLst>
    <p:sldId id="256" r:id="rId3"/>
    <p:sldId id="275"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Lst>
  <p:sldSz cx="12192000" cy="6858000"/>
  <p:notesSz cx="6858000" cy="9144000"/>
  <p:embeddedFontLst>
    <p:embeddedFont>
      <p:font typeface="OPPOSans H" panose="00020600040101010101" charset="-122"/>
      <p:regular r:id="rId26"/>
    </p:embeddedFont>
    <p:embeddedFont>
      <p:font typeface="OPPOSans R" panose="00020600040101010101" charset="-122"/>
      <p:regular r:id="rId27"/>
    </p:embeddedFont>
    <p:embeddedFont>
      <p:font typeface="Source Han Sans" panose="020B0500000000000000" charset="-122"/>
      <p:regular r:id="rId28"/>
    </p:embeddedFont>
    <p:embeddedFont>
      <p:font typeface="Source Han Sans CN Bold" panose="020B0800000000000000" charset="-122"/>
      <p:bold r:id="rId29"/>
    </p:embeddedFont>
    <p:embeddedFont>
      <p:font typeface="等线" panose="02010600030101010101" charset="-122"/>
      <p:regular r:id="rId30"/>
    </p:embeddedFont>
    <p:embeddedFont>
      <p:font typeface="Calibri" panose="020F0502020204030204" charset="0"/>
      <p:regular r:id="rId31"/>
      <p:bold r:id="rId32"/>
      <p:italic r:id="rId33"/>
      <p:boldItalic r:id="rId34"/>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font" Target="fonts/font9.fntdata"/><Relationship Id="rId33" Type="http://schemas.openxmlformats.org/officeDocument/2006/relationships/font" Target="fonts/font8.fntdata"/><Relationship Id="rId32" Type="http://schemas.openxmlformats.org/officeDocument/2006/relationships/font" Target="fonts/font7.fntdata"/><Relationship Id="rId31" Type="http://schemas.openxmlformats.org/officeDocument/2006/relationships/font" Target="fonts/font6.fntdata"/><Relationship Id="rId30" Type="http://schemas.openxmlformats.org/officeDocument/2006/relationships/font" Target="fonts/font5.fntdata"/><Relationship Id="rId3" Type="http://schemas.openxmlformats.org/officeDocument/2006/relationships/slide" Target="slides/slide1.xml"/><Relationship Id="rId29" Type="http://schemas.openxmlformats.org/officeDocument/2006/relationships/font" Target="fonts/font4.fntdata"/><Relationship Id="rId28" Type="http://schemas.openxmlformats.org/officeDocument/2006/relationships/font" Target="fonts/font3.fntdata"/><Relationship Id="rId27" Type="http://schemas.openxmlformats.org/officeDocument/2006/relationships/font" Target="fonts/font2.fntdata"/><Relationship Id="rId26" Type="http://schemas.openxmlformats.org/officeDocument/2006/relationships/font" Target="fonts/font1.fntdata"/><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DESIGN汇报人AiPPT时间20XX.XX20XX人工智能学院OJ网站项目展示</a:t>
            </a:r>
            <a:endParaRPr kumimoji="1"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用户交互设计前台界面采用Vue.js框架开发，实现了直观、友好的用户交互设计。前台界面功能模块实现前台包含题目列表、在线编程环境、提交记录查看等多个功能模块，为用户提供了全方位的编程实践体验。</a:t>
            </a:r>
            <a:endParaRPr kumimoji="1"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管理界面后台管理界面基于Yii2框架开发，提供了题目管理、用户管理、数据统计等管理功能。后台管理业务逻辑处理后台负责处理用户提交的代码，与数据库交互，以及实现自动评分等核心业务逻辑。</a:t>
            </a:r>
            <a:endParaRPr kumimoji="1"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数据库使用MySQL，设计了用户表、题目表、提交记录表等多个数据表，确保了数据的完整性和一致性。数据库结构数据库设计数据库采用了严格的访问控制和加密措施，确保了数据的安全性和隐私保护。数据库安全</a:t>
            </a:r>
            <a:endParaRPr kumimoji="1"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DESIGNDESIGNPOWERPOINT03项目亮点</a:t>
            </a:r>
            <a:endParaRPr kumimoji="1"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项目成功地将Node.js、Vue.js、Yii2框架和MySQL数据库等技术融合在一个平台上，展示了团队的技术实力。前沿技术融合技术创新在系统设计过程中，团队特别注重性能优化，通过多种措施确保了系统的高效运行。系统性能优化</a:t>
            </a:r>
            <a:endParaRPr kumimoji="1"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界面设计充分考虑用户的使用习惯，简洁明了，易于上手。界面设计用户友好交互体验流畅，用户在编程实践中能够获得良好的学习体验。交互体验</a:t>
            </a:r>
            <a:endParaRPr kumimoji="1"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DESIGNDESIGNPOWERPOINT04项目成果</a:t>
            </a:r>
            <a:endParaRPr kumimoji="1"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功能完整性项目实现了从用户登录到编程实践、评分反馈的完整流程，功能完善。功能实现功能可用性每个功能模块都经过反复测试，确保了良好的可用性。</a:t>
            </a:r>
            <a:endParaRPr kumimoji="1"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项目展示将详细呈现系统的各项功能和实际运行效果。展示内容项目展示通过实际操作演示，展示系统的优秀性能和用户体验。展示效果</a:t>
            </a:r>
            <a:endParaRPr kumimoji="1"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DESIGN汇报人AiPPT时间20XX.XX20XX谢谢大家</a:t>
            </a:r>
            <a:endParaRPr kumimoji="1"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CONTENTS202X1.2.3.4.项目概述项目功能模块项目亮点项目成果</a:t>
            </a:r>
            <a:endParaRPr kumimoji="1"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DESIGNDESIGNPOWERPOINT01项目概述</a:t>
            </a:r>
            <a:endParaRPr kumimoji="1"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人工智能学院在线判题系统（OJ，Online Judge）旨在为学院师生提供一个功能强大、易于使用的编程实践平台。该平台通过模拟编程竞赛环境，帮助学生们在编码实践中提升技能，同时也为教师提供了一个有效的作业发布和自动评分工具。项目背景与目标项目简介本项目特色在于其高度集成和自动化的特性，能够大幅度提升编程学习的效率与乐趣。项目特色</a:t>
            </a:r>
            <a:endParaRPr kumimoji="1"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本项目采用了当前流行的技术栈，包括Node.js、Vue.js、Yii2框架和MySQL数据库，确保了系统的前沿性、高效性和稳定性。技术选型技术架构采用Node.js作为登录页面的后端技术，保证了高并发下的性能；Vue.js的前端框架使得界面交互更加流畅；Yii2框架的后端开发则提升了系统的开发效率和安全性；MySQL作为数据库，则提供了可靠的数据存储和查询服务。技术优势</a:t>
            </a:r>
            <a:endParaRPr kumimoji="1"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团队构成项目团队由四名成员组成，分别负责前端的界面设计与实现、后端的逻辑处理以及数据库的设计与维护。项目分工分工细节前端开发人员负责用户界面的设计与实现，以及与后端的数据交互；后端开发人员则负责核心业务逻辑的处理和数据库的接口对接。</a:t>
            </a:r>
            <a:endParaRPr kumimoji="1"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0102从项目启动到完成，整个开发周期历时数月，团队成员投入了大量的时间和精力。开发周期项目工作量GitHub的项目仓库中记录了详尽的commit历史，每个成员的工作量都可以通过commit数量和代码改动来量化。工作量统计</a:t>
            </a:r>
            <a:endParaRPr kumimoji="1"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DESIGNDESIGNPOWERPOINT02项目功能模块</a:t>
            </a:r>
            <a:endParaRPr kumimoji="1"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使用Node.js实现的登录页面，通过安全的用户认证机制，确保了用户数据的安全。登录逻辑实现登录页面用户认证流程设计合理，通过加密传输和验证码机制，有效防止了恶意登录和密码破解。用户认证流程</a:t>
            </a:r>
            <a:endParaRPr kumimoji="1"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p:bodyStyle/>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9" Type="http://schemas.openxmlformats.org/officeDocument/2006/relationships/image" Target="../media/image24.png"/><Relationship Id="rId8" Type="http://schemas.openxmlformats.org/officeDocument/2006/relationships/tags" Target="../tags/tag36.xml"/><Relationship Id="rId7" Type="http://schemas.openxmlformats.org/officeDocument/2006/relationships/tags" Target="../tags/tag35.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7" Type="http://schemas.openxmlformats.org/officeDocument/2006/relationships/notesSlide" Target="../notesSlides/notesSlide11.xml"/><Relationship Id="rId16" Type="http://schemas.openxmlformats.org/officeDocument/2006/relationships/slideLayout" Target="../slideLayouts/slideLayout1.xml"/><Relationship Id="rId15" Type="http://schemas.openxmlformats.org/officeDocument/2006/relationships/image" Target="../media/image30.png"/><Relationship Id="rId14" Type="http://schemas.openxmlformats.org/officeDocument/2006/relationships/image" Target="../media/image29.png"/><Relationship Id="rId13" Type="http://schemas.openxmlformats.org/officeDocument/2006/relationships/image" Target="../media/image28.png"/><Relationship Id="rId12" Type="http://schemas.openxmlformats.org/officeDocument/2006/relationships/image" Target="../media/image27.png"/><Relationship Id="rId11" Type="http://schemas.openxmlformats.org/officeDocument/2006/relationships/image" Target="../media/image26.png"/><Relationship Id="rId10" Type="http://schemas.openxmlformats.org/officeDocument/2006/relationships/image" Target="../media/image25.png"/><Relationship Id="rId1" Type="http://schemas.openxmlformats.org/officeDocument/2006/relationships/tags" Target="../tags/tag29.xml"/></Relationships>
</file>

<file path=ppt/slides/_rels/slide12.xml.rels><?xml version="1.0" encoding="UTF-8" standalone="yes"?>
<Relationships xmlns="http://schemas.openxmlformats.org/package/2006/relationships"><Relationship Id="rId9" Type="http://schemas.openxmlformats.org/officeDocument/2006/relationships/tags" Target="../tags/tag45.xml"/><Relationship Id="rId8" Type="http://schemas.openxmlformats.org/officeDocument/2006/relationships/tags" Target="../tags/tag44.xml"/><Relationship Id="rId7" Type="http://schemas.openxmlformats.org/officeDocument/2006/relationships/tags" Target="../tags/tag43.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3" Type="http://schemas.openxmlformats.org/officeDocument/2006/relationships/notesSlide" Target="../notesSlides/notesSlide12.xml"/><Relationship Id="rId22" Type="http://schemas.openxmlformats.org/officeDocument/2006/relationships/slideLayout" Target="../slideLayouts/slideLayout1.xml"/><Relationship Id="rId21" Type="http://schemas.openxmlformats.org/officeDocument/2006/relationships/image" Target="../media/image31.png"/><Relationship Id="rId20" Type="http://schemas.openxmlformats.org/officeDocument/2006/relationships/tags" Target="../tags/tag56.xml"/><Relationship Id="rId2" Type="http://schemas.openxmlformats.org/officeDocument/2006/relationships/tags" Target="../tags/tag38.xml"/><Relationship Id="rId19" Type="http://schemas.openxmlformats.org/officeDocument/2006/relationships/tags" Target="../tags/tag55.xml"/><Relationship Id="rId18" Type="http://schemas.openxmlformats.org/officeDocument/2006/relationships/tags" Target="../tags/tag54.xml"/><Relationship Id="rId17" Type="http://schemas.openxmlformats.org/officeDocument/2006/relationships/tags" Target="../tags/tag53.xml"/><Relationship Id="rId16" Type="http://schemas.openxmlformats.org/officeDocument/2006/relationships/tags" Target="../tags/tag52.xml"/><Relationship Id="rId15" Type="http://schemas.openxmlformats.org/officeDocument/2006/relationships/tags" Target="../tags/tag51.xml"/><Relationship Id="rId14" Type="http://schemas.openxmlformats.org/officeDocument/2006/relationships/tags" Target="../tags/tag50.xml"/><Relationship Id="rId13" Type="http://schemas.openxmlformats.org/officeDocument/2006/relationships/tags" Target="../tags/tag49.xml"/><Relationship Id="rId12" Type="http://schemas.openxmlformats.org/officeDocument/2006/relationships/tags" Target="../tags/tag48.xml"/><Relationship Id="rId11" Type="http://schemas.openxmlformats.org/officeDocument/2006/relationships/tags" Target="../tags/tag47.xml"/><Relationship Id="rId10" Type="http://schemas.openxmlformats.org/officeDocument/2006/relationships/tags" Target="../tags/tag46.xml"/><Relationship Id="rId1" Type="http://schemas.openxmlformats.org/officeDocument/2006/relationships/tags" Target="../tags/tag37.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9" Type="http://schemas.openxmlformats.org/officeDocument/2006/relationships/tags" Target="../tags/tag65.xml"/><Relationship Id="rId8" Type="http://schemas.openxmlformats.org/officeDocument/2006/relationships/tags" Target="../tags/tag64.xml"/><Relationship Id="rId7" Type="http://schemas.openxmlformats.org/officeDocument/2006/relationships/tags" Target="../tags/tag63.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tags" Target="../tags/tag58.xml"/><Relationship Id="rId16" Type="http://schemas.openxmlformats.org/officeDocument/2006/relationships/notesSlide" Target="../notesSlides/notesSlide14.xml"/><Relationship Id="rId15" Type="http://schemas.openxmlformats.org/officeDocument/2006/relationships/slideLayout" Target="../slideLayouts/slideLayout1.xml"/><Relationship Id="rId14" Type="http://schemas.openxmlformats.org/officeDocument/2006/relationships/tags" Target="../tags/tag70.xml"/><Relationship Id="rId13" Type="http://schemas.openxmlformats.org/officeDocument/2006/relationships/tags" Target="../tags/tag69.xml"/><Relationship Id="rId12" Type="http://schemas.openxmlformats.org/officeDocument/2006/relationships/tags" Target="../tags/tag68.xml"/><Relationship Id="rId11" Type="http://schemas.openxmlformats.org/officeDocument/2006/relationships/tags" Target="../tags/tag67.xml"/><Relationship Id="rId10" Type="http://schemas.openxmlformats.org/officeDocument/2006/relationships/tags" Target="../tags/tag66.xml"/><Relationship Id="rId1" Type="http://schemas.openxmlformats.org/officeDocument/2006/relationships/tags" Target="../tags/tag5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xml"/><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image" Target="../media/image32.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jpeg"/><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2" Type="http://schemas.openxmlformats.org/officeDocument/2006/relationships/notesSlide" Target="../notesSlides/notesSlide6.xml"/><Relationship Id="rId11" Type="http://schemas.openxmlformats.org/officeDocument/2006/relationships/slideLayout" Target="../slideLayouts/slideLayout1.xml"/><Relationship Id="rId10" Type="http://schemas.openxmlformats.org/officeDocument/2006/relationships/tags" Target="../tags/tag10.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9" Type="http://schemas.openxmlformats.org/officeDocument/2006/relationships/tags" Target="../tags/tag19.xml"/><Relationship Id="rId8" Type="http://schemas.openxmlformats.org/officeDocument/2006/relationships/tags" Target="../tags/tag18.xml"/><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4" Type="http://schemas.openxmlformats.org/officeDocument/2006/relationships/notesSlide" Target="../notesSlides/notesSlide7.xml"/><Relationship Id="rId13" Type="http://schemas.openxmlformats.org/officeDocument/2006/relationships/slideLayout" Target="../slideLayouts/slideLayout1.xml"/><Relationship Id="rId12" Type="http://schemas.openxmlformats.org/officeDocument/2006/relationships/image" Target="../media/image12.png"/><Relationship Id="rId11" Type="http://schemas.openxmlformats.org/officeDocument/2006/relationships/tags" Target="../tags/tag21.xml"/><Relationship Id="rId10" Type="http://schemas.openxmlformats.org/officeDocument/2006/relationships/tags" Target="../tags/tag20.xml"/><Relationship Id="rId1" Type="http://schemas.openxmlformats.org/officeDocument/2006/relationships/tags" Target="../tags/tag11.xm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9" Type="http://schemas.openxmlformats.org/officeDocument/2006/relationships/tags" Target="../tags/tag26.xml"/><Relationship Id="rId8" Type="http://schemas.openxmlformats.org/officeDocument/2006/relationships/tags" Target="../tags/tag25.xml"/><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image" Target="../media/image16.jpeg"/><Relationship Id="rId3" Type="http://schemas.openxmlformats.org/officeDocument/2006/relationships/image" Target="../media/image15.jpeg"/><Relationship Id="rId2" Type="http://schemas.openxmlformats.org/officeDocument/2006/relationships/image" Target="../media/image14.jpeg"/><Relationship Id="rId14" Type="http://schemas.openxmlformats.org/officeDocument/2006/relationships/notesSlide" Target="../notesSlides/notesSlide9.xml"/><Relationship Id="rId13" Type="http://schemas.openxmlformats.org/officeDocument/2006/relationships/slideLayout" Target="../slideLayouts/slideLayout1.xml"/><Relationship Id="rId12" Type="http://schemas.openxmlformats.org/officeDocument/2006/relationships/image" Target="../media/image17.png"/><Relationship Id="rId11" Type="http://schemas.openxmlformats.org/officeDocument/2006/relationships/tags" Target="../tags/tag28.xml"/><Relationship Id="rId10" Type="http://schemas.openxmlformats.org/officeDocument/2006/relationships/tags" Target="../tags/tag27.xml"/><Relationship Id="rId1"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alphaModFix amt="8000"/>
          </a:blip>
          <a:srcRect l="209" t="10053" r="183" b="15562"/>
          <a:stretch>
            <a:fillRect/>
          </a:stretch>
        </p:blipFill>
        <p:spPr>
          <a:xfrm>
            <a:off x="8255" y="1016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rect l="l" t="t" r="r" b="b"/>
            <a:pathLst>
              <a:path w="12192000" h="6858000">
                <a:moveTo>
                  <a:pt x="0" y="0"/>
                </a:moveTo>
                <a:lnTo>
                  <a:pt x="12192000" y="0"/>
                </a:lnTo>
                <a:lnTo>
                  <a:pt x="12192000" y="6858000"/>
                </a:lnTo>
                <a:lnTo>
                  <a:pt x="0" y="6858000"/>
                </a:lnTo>
                <a:close/>
              </a:path>
            </a:pathLst>
          </a:custGeom>
          <a:noFill/>
          <a:ln>
            <a:noFill/>
          </a:ln>
        </p:spPr>
      </p:pic>
      <p:sp>
        <p:nvSpPr>
          <p:cNvPr id="3" name="标题 1"/>
          <p:cNvSpPr txBox="1"/>
          <p:nvPr/>
        </p:nvSpPr>
        <p:spPr>
          <a:xfrm flipH="1">
            <a:off x="6038346" y="-10348"/>
            <a:ext cx="4951753" cy="6878696"/>
          </a:xfrm>
          <a:prstGeom prst="chevron">
            <a:avLst>
              <a:gd name="adj" fmla="val 60879"/>
            </a:avLst>
          </a:prstGeom>
          <a:gradFill>
            <a:gsLst>
              <a:gs pos="0">
                <a:schemeClr val="accent1">
                  <a:lumMod val="60000"/>
                  <a:lumOff val="40000"/>
                </a:schemeClr>
              </a:gs>
              <a:gs pos="100000">
                <a:schemeClr val="accent1"/>
              </a:gs>
            </a:gsLst>
            <a:lin ang="5400000" scaled="0"/>
          </a:gra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8103343" flipH="1">
            <a:off x="6617971" y="2672905"/>
            <a:ext cx="1497543" cy="1497542"/>
          </a:xfrm>
          <a:custGeom>
            <a:avLst/>
            <a:gdLst>
              <a:gd name="connsiteX0" fmla="*/ 72353 w 1497543"/>
              <a:gd name="connsiteY0" fmla="*/ 72351 h 1497542"/>
              <a:gd name="connsiteX1" fmla="*/ 84766 w 1497543"/>
              <a:gd name="connsiteY1" fmla="*/ 42382 h 1497542"/>
              <a:gd name="connsiteX2" fmla="*/ 42383 w 1497543"/>
              <a:gd name="connsiteY2" fmla="*/ 0 h 1497542"/>
              <a:gd name="connsiteX3" fmla="*/ 0 w 1497543"/>
              <a:gd name="connsiteY3" fmla="*/ 42382 h 1497542"/>
              <a:gd name="connsiteX4" fmla="*/ 42383 w 1497543"/>
              <a:gd name="connsiteY4" fmla="*/ 84765 h 1497542"/>
              <a:gd name="connsiteX5" fmla="*/ 72353 w 1497543"/>
              <a:gd name="connsiteY5" fmla="*/ 72351 h 1497542"/>
              <a:gd name="connsiteX6" fmla="*/ 72353 w 1497543"/>
              <a:gd name="connsiteY6" fmla="*/ 354906 h 1497542"/>
              <a:gd name="connsiteX7" fmla="*/ 84767 w 1497543"/>
              <a:gd name="connsiteY7" fmla="*/ 324937 h 1497542"/>
              <a:gd name="connsiteX8" fmla="*/ 42384 w 1497543"/>
              <a:gd name="connsiteY8" fmla="*/ 282555 h 1497542"/>
              <a:gd name="connsiteX9" fmla="*/ 0 w 1497543"/>
              <a:gd name="connsiteY9" fmla="*/ 324937 h 1497542"/>
              <a:gd name="connsiteX10" fmla="*/ 42384 w 1497543"/>
              <a:gd name="connsiteY10" fmla="*/ 367320 h 1497542"/>
              <a:gd name="connsiteX11" fmla="*/ 72353 w 1497543"/>
              <a:gd name="connsiteY11" fmla="*/ 354906 h 1497542"/>
              <a:gd name="connsiteX12" fmla="*/ 354908 w 1497543"/>
              <a:gd name="connsiteY12" fmla="*/ 354906 h 1497542"/>
              <a:gd name="connsiteX13" fmla="*/ 367322 w 1497543"/>
              <a:gd name="connsiteY13" fmla="*/ 324937 h 1497542"/>
              <a:gd name="connsiteX14" fmla="*/ 324938 w 1497543"/>
              <a:gd name="connsiteY14" fmla="*/ 282554 h 1497542"/>
              <a:gd name="connsiteX15" fmla="*/ 282556 w 1497543"/>
              <a:gd name="connsiteY15" fmla="*/ 324937 h 1497542"/>
              <a:gd name="connsiteX16" fmla="*/ 324939 w 1497543"/>
              <a:gd name="connsiteY16" fmla="*/ 367320 h 1497542"/>
              <a:gd name="connsiteX17" fmla="*/ 354908 w 1497543"/>
              <a:gd name="connsiteY17" fmla="*/ 354906 h 1497542"/>
              <a:gd name="connsiteX18" fmla="*/ 72353 w 1497543"/>
              <a:gd name="connsiteY18" fmla="*/ 637462 h 1497542"/>
              <a:gd name="connsiteX19" fmla="*/ 84766 w 1497543"/>
              <a:gd name="connsiteY19" fmla="*/ 607493 h 1497542"/>
              <a:gd name="connsiteX20" fmla="*/ 42383 w 1497543"/>
              <a:gd name="connsiteY20" fmla="*/ 565110 h 1497542"/>
              <a:gd name="connsiteX21" fmla="*/ 0 w 1497543"/>
              <a:gd name="connsiteY21" fmla="*/ 607493 h 1497542"/>
              <a:gd name="connsiteX22" fmla="*/ 42383 w 1497543"/>
              <a:gd name="connsiteY22" fmla="*/ 649876 h 1497542"/>
              <a:gd name="connsiteX23" fmla="*/ 72353 w 1497543"/>
              <a:gd name="connsiteY23" fmla="*/ 637462 h 1497542"/>
              <a:gd name="connsiteX24" fmla="*/ 354908 w 1497543"/>
              <a:gd name="connsiteY24" fmla="*/ 637462 h 1497542"/>
              <a:gd name="connsiteX25" fmla="*/ 367321 w 1497543"/>
              <a:gd name="connsiteY25" fmla="*/ 607493 h 1497542"/>
              <a:gd name="connsiteX26" fmla="*/ 324938 w 1497543"/>
              <a:gd name="connsiteY26" fmla="*/ 565110 h 1497542"/>
              <a:gd name="connsiteX27" fmla="*/ 282555 w 1497543"/>
              <a:gd name="connsiteY27" fmla="*/ 607493 h 1497542"/>
              <a:gd name="connsiteX28" fmla="*/ 324938 w 1497543"/>
              <a:gd name="connsiteY28" fmla="*/ 649876 h 1497542"/>
              <a:gd name="connsiteX29" fmla="*/ 354908 w 1497543"/>
              <a:gd name="connsiteY29" fmla="*/ 637462 h 1497542"/>
              <a:gd name="connsiteX30" fmla="*/ 72353 w 1497543"/>
              <a:gd name="connsiteY30" fmla="*/ 920017 h 1497542"/>
              <a:gd name="connsiteX31" fmla="*/ 84766 w 1497543"/>
              <a:gd name="connsiteY31" fmla="*/ 890048 h 1497542"/>
              <a:gd name="connsiteX32" fmla="*/ 42383 w 1497543"/>
              <a:gd name="connsiteY32" fmla="*/ 847665 h 1497542"/>
              <a:gd name="connsiteX33" fmla="*/ 0 w 1497543"/>
              <a:gd name="connsiteY33" fmla="*/ 890048 h 1497542"/>
              <a:gd name="connsiteX34" fmla="*/ 42384 w 1497543"/>
              <a:gd name="connsiteY34" fmla="*/ 932431 h 1497542"/>
              <a:gd name="connsiteX35" fmla="*/ 72353 w 1497543"/>
              <a:gd name="connsiteY35" fmla="*/ 920017 h 1497542"/>
              <a:gd name="connsiteX36" fmla="*/ 637463 w 1497543"/>
              <a:gd name="connsiteY36" fmla="*/ 637463 h 1497542"/>
              <a:gd name="connsiteX37" fmla="*/ 649877 w 1497543"/>
              <a:gd name="connsiteY37" fmla="*/ 607493 h 1497542"/>
              <a:gd name="connsiteX38" fmla="*/ 607494 w 1497543"/>
              <a:gd name="connsiteY38" fmla="*/ 565110 h 1497542"/>
              <a:gd name="connsiteX39" fmla="*/ 565111 w 1497543"/>
              <a:gd name="connsiteY39" fmla="*/ 607493 h 1497542"/>
              <a:gd name="connsiteX40" fmla="*/ 607494 w 1497543"/>
              <a:gd name="connsiteY40" fmla="*/ 649876 h 1497542"/>
              <a:gd name="connsiteX41" fmla="*/ 637463 w 1497543"/>
              <a:gd name="connsiteY41" fmla="*/ 637463 h 1497542"/>
              <a:gd name="connsiteX42" fmla="*/ 354908 w 1497543"/>
              <a:gd name="connsiteY42" fmla="*/ 920017 h 1497542"/>
              <a:gd name="connsiteX43" fmla="*/ 367321 w 1497543"/>
              <a:gd name="connsiteY43" fmla="*/ 890048 h 1497542"/>
              <a:gd name="connsiteX44" fmla="*/ 324938 w 1497543"/>
              <a:gd name="connsiteY44" fmla="*/ 847665 h 1497542"/>
              <a:gd name="connsiteX45" fmla="*/ 282555 w 1497543"/>
              <a:gd name="connsiteY45" fmla="*/ 890048 h 1497542"/>
              <a:gd name="connsiteX46" fmla="*/ 324939 w 1497543"/>
              <a:gd name="connsiteY46" fmla="*/ 932431 h 1497542"/>
              <a:gd name="connsiteX47" fmla="*/ 354908 w 1497543"/>
              <a:gd name="connsiteY47" fmla="*/ 920017 h 1497542"/>
              <a:gd name="connsiteX48" fmla="*/ 72352 w 1497543"/>
              <a:gd name="connsiteY48" fmla="*/ 1202573 h 1497542"/>
              <a:gd name="connsiteX49" fmla="*/ 84766 w 1497543"/>
              <a:gd name="connsiteY49" fmla="*/ 1172604 h 1497542"/>
              <a:gd name="connsiteX50" fmla="*/ 42383 w 1497543"/>
              <a:gd name="connsiteY50" fmla="*/ 1130221 h 1497542"/>
              <a:gd name="connsiteX51" fmla="*/ 0 w 1497543"/>
              <a:gd name="connsiteY51" fmla="*/ 1172604 h 1497542"/>
              <a:gd name="connsiteX52" fmla="*/ 42383 w 1497543"/>
              <a:gd name="connsiteY52" fmla="*/ 1214987 h 1497542"/>
              <a:gd name="connsiteX53" fmla="*/ 72352 w 1497543"/>
              <a:gd name="connsiteY53" fmla="*/ 1202573 h 1497542"/>
              <a:gd name="connsiteX54" fmla="*/ 637464 w 1497543"/>
              <a:gd name="connsiteY54" fmla="*/ 920017 h 1497542"/>
              <a:gd name="connsiteX55" fmla="*/ 649877 w 1497543"/>
              <a:gd name="connsiteY55" fmla="*/ 890048 h 1497542"/>
              <a:gd name="connsiteX56" fmla="*/ 607494 w 1497543"/>
              <a:gd name="connsiteY56" fmla="*/ 847665 h 1497542"/>
              <a:gd name="connsiteX57" fmla="*/ 565111 w 1497543"/>
              <a:gd name="connsiteY57" fmla="*/ 890048 h 1497542"/>
              <a:gd name="connsiteX58" fmla="*/ 607494 w 1497543"/>
              <a:gd name="connsiteY58" fmla="*/ 932431 h 1497542"/>
              <a:gd name="connsiteX59" fmla="*/ 637464 w 1497543"/>
              <a:gd name="connsiteY59" fmla="*/ 920017 h 1497542"/>
              <a:gd name="connsiteX60" fmla="*/ 354907 w 1497543"/>
              <a:gd name="connsiteY60" fmla="*/ 1202573 h 1497542"/>
              <a:gd name="connsiteX61" fmla="*/ 367321 w 1497543"/>
              <a:gd name="connsiteY61" fmla="*/ 1172604 h 1497542"/>
              <a:gd name="connsiteX62" fmla="*/ 324938 w 1497543"/>
              <a:gd name="connsiteY62" fmla="*/ 1130221 h 1497542"/>
              <a:gd name="connsiteX63" fmla="*/ 282555 w 1497543"/>
              <a:gd name="connsiteY63" fmla="*/ 1172604 h 1497542"/>
              <a:gd name="connsiteX64" fmla="*/ 324938 w 1497543"/>
              <a:gd name="connsiteY64" fmla="*/ 1214987 h 1497542"/>
              <a:gd name="connsiteX65" fmla="*/ 354907 w 1497543"/>
              <a:gd name="connsiteY65" fmla="*/ 1202573 h 1497542"/>
              <a:gd name="connsiteX66" fmla="*/ 72353 w 1497543"/>
              <a:gd name="connsiteY66" fmla="*/ 1485128 h 1497542"/>
              <a:gd name="connsiteX67" fmla="*/ 84766 w 1497543"/>
              <a:gd name="connsiteY67" fmla="*/ 1455159 h 1497542"/>
              <a:gd name="connsiteX68" fmla="*/ 42383 w 1497543"/>
              <a:gd name="connsiteY68" fmla="*/ 1412776 h 1497542"/>
              <a:gd name="connsiteX69" fmla="*/ 0 w 1497543"/>
              <a:gd name="connsiteY69" fmla="*/ 1455159 h 1497542"/>
              <a:gd name="connsiteX70" fmla="*/ 42383 w 1497543"/>
              <a:gd name="connsiteY70" fmla="*/ 1497542 h 1497542"/>
              <a:gd name="connsiteX71" fmla="*/ 72353 w 1497543"/>
              <a:gd name="connsiteY71" fmla="*/ 1485128 h 1497542"/>
              <a:gd name="connsiteX72" fmla="*/ 920019 w 1497543"/>
              <a:gd name="connsiteY72" fmla="*/ 920017 h 1497542"/>
              <a:gd name="connsiteX73" fmla="*/ 932432 w 1497543"/>
              <a:gd name="connsiteY73" fmla="*/ 890048 h 1497542"/>
              <a:gd name="connsiteX74" fmla="*/ 890049 w 1497543"/>
              <a:gd name="connsiteY74" fmla="*/ 847665 h 1497542"/>
              <a:gd name="connsiteX75" fmla="*/ 847666 w 1497543"/>
              <a:gd name="connsiteY75" fmla="*/ 890048 h 1497542"/>
              <a:gd name="connsiteX76" fmla="*/ 890049 w 1497543"/>
              <a:gd name="connsiteY76" fmla="*/ 932431 h 1497542"/>
              <a:gd name="connsiteX77" fmla="*/ 920019 w 1497543"/>
              <a:gd name="connsiteY77" fmla="*/ 920017 h 1497542"/>
              <a:gd name="connsiteX78" fmla="*/ 637463 w 1497543"/>
              <a:gd name="connsiteY78" fmla="*/ 1202573 h 1497542"/>
              <a:gd name="connsiteX79" fmla="*/ 649877 w 1497543"/>
              <a:gd name="connsiteY79" fmla="*/ 1172604 h 1497542"/>
              <a:gd name="connsiteX80" fmla="*/ 607494 w 1497543"/>
              <a:gd name="connsiteY80" fmla="*/ 1130221 h 1497542"/>
              <a:gd name="connsiteX81" fmla="*/ 565111 w 1497543"/>
              <a:gd name="connsiteY81" fmla="*/ 1172604 h 1497542"/>
              <a:gd name="connsiteX82" fmla="*/ 607494 w 1497543"/>
              <a:gd name="connsiteY82" fmla="*/ 1214987 h 1497542"/>
              <a:gd name="connsiteX83" fmla="*/ 637463 w 1497543"/>
              <a:gd name="connsiteY83" fmla="*/ 1202573 h 1497542"/>
              <a:gd name="connsiteX84" fmla="*/ 354908 w 1497543"/>
              <a:gd name="connsiteY84" fmla="*/ 1485128 h 1497542"/>
              <a:gd name="connsiteX85" fmla="*/ 367321 w 1497543"/>
              <a:gd name="connsiteY85" fmla="*/ 1455159 h 1497542"/>
              <a:gd name="connsiteX86" fmla="*/ 324938 w 1497543"/>
              <a:gd name="connsiteY86" fmla="*/ 1412776 h 1497542"/>
              <a:gd name="connsiteX87" fmla="*/ 282555 w 1497543"/>
              <a:gd name="connsiteY87" fmla="*/ 1455159 h 1497542"/>
              <a:gd name="connsiteX88" fmla="*/ 324939 w 1497543"/>
              <a:gd name="connsiteY88" fmla="*/ 1497542 h 1497542"/>
              <a:gd name="connsiteX89" fmla="*/ 354908 w 1497543"/>
              <a:gd name="connsiteY89" fmla="*/ 1485128 h 1497542"/>
              <a:gd name="connsiteX90" fmla="*/ 920018 w 1497543"/>
              <a:gd name="connsiteY90" fmla="*/ 1202573 h 1497542"/>
              <a:gd name="connsiteX91" fmla="*/ 932432 w 1497543"/>
              <a:gd name="connsiteY91" fmla="*/ 1172604 h 1497542"/>
              <a:gd name="connsiteX92" fmla="*/ 890049 w 1497543"/>
              <a:gd name="connsiteY92" fmla="*/ 1130221 h 1497542"/>
              <a:gd name="connsiteX93" fmla="*/ 847666 w 1497543"/>
              <a:gd name="connsiteY93" fmla="*/ 1172604 h 1497542"/>
              <a:gd name="connsiteX94" fmla="*/ 890049 w 1497543"/>
              <a:gd name="connsiteY94" fmla="*/ 1214987 h 1497542"/>
              <a:gd name="connsiteX95" fmla="*/ 920018 w 1497543"/>
              <a:gd name="connsiteY95" fmla="*/ 1202573 h 1497542"/>
              <a:gd name="connsiteX96" fmla="*/ 637464 w 1497543"/>
              <a:gd name="connsiteY96" fmla="*/ 1485128 h 1497542"/>
              <a:gd name="connsiteX97" fmla="*/ 649877 w 1497543"/>
              <a:gd name="connsiteY97" fmla="*/ 1455159 h 1497542"/>
              <a:gd name="connsiteX98" fmla="*/ 607494 w 1497543"/>
              <a:gd name="connsiteY98" fmla="*/ 1412776 h 1497542"/>
              <a:gd name="connsiteX99" fmla="*/ 565111 w 1497543"/>
              <a:gd name="connsiteY99" fmla="*/ 1455159 h 1497542"/>
              <a:gd name="connsiteX100" fmla="*/ 607494 w 1497543"/>
              <a:gd name="connsiteY100" fmla="*/ 1497542 h 1497542"/>
              <a:gd name="connsiteX101" fmla="*/ 637464 w 1497543"/>
              <a:gd name="connsiteY101" fmla="*/ 1485128 h 1497542"/>
              <a:gd name="connsiteX102" fmla="*/ 1202574 w 1497543"/>
              <a:gd name="connsiteY102" fmla="*/ 1202573 h 1497542"/>
              <a:gd name="connsiteX103" fmla="*/ 1214988 w 1497543"/>
              <a:gd name="connsiteY103" fmla="*/ 1172604 h 1497542"/>
              <a:gd name="connsiteX104" fmla="*/ 1172605 w 1497543"/>
              <a:gd name="connsiteY104" fmla="*/ 1130221 h 1497542"/>
              <a:gd name="connsiteX105" fmla="*/ 1130222 w 1497543"/>
              <a:gd name="connsiteY105" fmla="*/ 1172604 h 1497542"/>
              <a:gd name="connsiteX106" fmla="*/ 1172605 w 1497543"/>
              <a:gd name="connsiteY106" fmla="*/ 1214987 h 1497542"/>
              <a:gd name="connsiteX107" fmla="*/ 1202574 w 1497543"/>
              <a:gd name="connsiteY107" fmla="*/ 1202573 h 1497542"/>
              <a:gd name="connsiteX108" fmla="*/ 920018 w 1497543"/>
              <a:gd name="connsiteY108" fmla="*/ 1485128 h 1497542"/>
              <a:gd name="connsiteX109" fmla="*/ 932432 w 1497543"/>
              <a:gd name="connsiteY109" fmla="*/ 1455159 h 1497542"/>
              <a:gd name="connsiteX110" fmla="*/ 890049 w 1497543"/>
              <a:gd name="connsiteY110" fmla="*/ 1412776 h 1497542"/>
              <a:gd name="connsiteX111" fmla="*/ 847666 w 1497543"/>
              <a:gd name="connsiteY111" fmla="*/ 1455159 h 1497542"/>
              <a:gd name="connsiteX112" fmla="*/ 890049 w 1497543"/>
              <a:gd name="connsiteY112" fmla="*/ 1497542 h 1497542"/>
              <a:gd name="connsiteX113" fmla="*/ 920018 w 1497543"/>
              <a:gd name="connsiteY113" fmla="*/ 1485128 h 1497542"/>
              <a:gd name="connsiteX114" fmla="*/ 1202574 w 1497543"/>
              <a:gd name="connsiteY114" fmla="*/ 1485128 h 1497542"/>
              <a:gd name="connsiteX115" fmla="*/ 1214988 w 1497543"/>
              <a:gd name="connsiteY115" fmla="*/ 1455159 h 1497542"/>
              <a:gd name="connsiteX116" fmla="*/ 1172605 w 1497543"/>
              <a:gd name="connsiteY116" fmla="*/ 1412776 h 1497542"/>
              <a:gd name="connsiteX117" fmla="*/ 1130222 w 1497543"/>
              <a:gd name="connsiteY117" fmla="*/ 1455159 h 1497542"/>
              <a:gd name="connsiteX118" fmla="*/ 1172605 w 1497543"/>
              <a:gd name="connsiteY118" fmla="*/ 1497542 h 1497542"/>
              <a:gd name="connsiteX119" fmla="*/ 1202574 w 1497543"/>
              <a:gd name="connsiteY119" fmla="*/ 1485128 h 1497542"/>
              <a:gd name="connsiteX120" fmla="*/ 1485129 w 1497543"/>
              <a:gd name="connsiteY120" fmla="*/ 1485128 h 1497542"/>
              <a:gd name="connsiteX121" fmla="*/ 1497543 w 1497543"/>
              <a:gd name="connsiteY121" fmla="*/ 1455159 h 1497542"/>
              <a:gd name="connsiteX122" fmla="*/ 1455160 w 1497543"/>
              <a:gd name="connsiteY122" fmla="*/ 1412776 h 1497542"/>
              <a:gd name="connsiteX123" fmla="*/ 1412777 w 1497543"/>
              <a:gd name="connsiteY123" fmla="*/ 1455159 h 1497542"/>
              <a:gd name="connsiteX124" fmla="*/ 1455160 w 1497543"/>
              <a:gd name="connsiteY124" fmla="*/ 1497542 h 1497542"/>
              <a:gd name="connsiteX125" fmla="*/ 1485129 w 1497543"/>
              <a:gd name="connsiteY125" fmla="*/ 1485128 h 1497542"/>
            </a:gdLst>
            <a:ahLst/>
            <a:cxnLst/>
            <a:rect l="l" t="t" r="r" b="b"/>
            <a:pathLst>
              <a:path w="1497543" h="1497542">
                <a:moveTo>
                  <a:pt x="72353" y="72351"/>
                </a:moveTo>
                <a:cubicBezTo>
                  <a:pt x="80022" y="64682"/>
                  <a:pt x="84766" y="54086"/>
                  <a:pt x="84766" y="42382"/>
                </a:cubicBezTo>
                <a:cubicBezTo>
                  <a:pt x="84766" y="18975"/>
                  <a:pt x="65790" y="-1"/>
                  <a:pt x="42383" y="0"/>
                </a:cubicBezTo>
                <a:cubicBezTo>
                  <a:pt x="18976" y="-1"/>
                  <a:pt x="0" y="18975"/>
                  <a:pt x="0" y="42382"/>
                </a:cubicBezTo>
                <a:cubicBezTo>
                  <a:pt x="0" y="65789"/>
                  <a:pt x="18976" y="84765"/>
                  <a:pt x="42383" y="84765"/>
                </a:cubicBezTo>
                <a:cubicBezTo>
                  <a:pt x="54087" y="84766"/>
                  <a:pt x="64683" y="80021"/>
                  <a:pt x="72353" y="72351"/>
                </a:cubicBezTo>
                <a:close/>
                <a:moveTo>
                  <a:pt x="72353" y="354906"/>
                </a:moveTo>
                <a:cubicBezTo>
                  <a:pt x="80023" y="347237"/>
                  <a:pt x="84767" y="336641"/>
                  <a:pt x="84767" y="324937"/>
                </a:cubicBezTo>
                <a:cubicBezTo>
                  <a:pt x="84766" y="301530"/>
                  <a:pt x="65791" y="282554"/>
                  <a:pt x="42384" y="282555"/>
                </a:cubicBezTo>
                <a:cubicBezTo>
                  <a:pt x="18977" y="282554"/>
                  <a:pt x="0" y="301530"/>
                  <a:pt x="0" y="324937"/>
                </a:cubicBezTo>
                <a:cubicBezTo>
                  <a:pt x="1" y="348344"/>
                  <a:pt x="18977" y="367320"/>
                  <a:pt x="42384" y="367320"/>
                </a:cubicBezTo>
                <a:cubicBezTo>
                  <a:pt x="54087" y="367320"/>
                  <a:pt x="64683" y="362576"/>
                  <a:pt x="72353" y="354906"/>
                </a:cubicBezTo>
                <a:close/>
                <a:moveTo>
                  <a:pt x="354908" y="354906"/>
                </a:moveTo>
                <a:cubicBezTo>
                  <a:pt x="362578" y="347237"/>
                  <a:pt x="367322" y="336641"/>
                  <a:pt x="367322" y="324937"/>
                </a:cubicBezTo>
                <a:cubicBezTo>
                  <a:pt x="367322" y="301530"/>
                  <a:pt x="348346" y="282554"/>
                  <a:pt x="324938" y="282554"/>
                </a:cubicBezTo>
                <a:cubicBezTo>
                  <a:pt x="301532" y="282554"/>
                  <a:pt x="282555" y="301530"/>
                  <a:pt x="282556" y="324937"/>
                </a:cubicBezTo>
                <a:cubicBezTo>
                  <a:pt x="282556" y="348344"/>
                  <a:pt x="301532" y="367320"/>
                  <a:pt x="324939" y="367320"/>
                </a:cubicBezTo>
                <a:cubicBezTo>
                  <a:pt x="336642" y="367320"/>
                  <a:pt x="347238" y="362576"/>
                  <a:pt x="354908" y="354906"/>
                </a:cubicBezTo>
                <a:close/>
                <a:moveTo>
                  <a:pt x="72353" y="637462"/>
                </a:moveTo>
                <a:cubicBezTo>
                  <a:pt x="80022" y="629793"/>
                  <a:pt x="84766" y="619197"/>
                  <a:pt x="84766" y="607493"/>
                </a:cubicBezTo>
                <a:cubicBezTo>
                  <a:pt x="84766" y="584086"/>
                  <a:pt x="65790" y="565110"/>
                  <a:pt x="42383" y="565110"/>
                </a:cubicBezTo>
                <a:cubicBezTo>
                  <a:pt x="18976" y="565110"/>
                  <a:pt x="0" y="584086"/>
                  <a:pt x="0" y="607493"/>
                </a:cubicBezTo>
                <a:cubicBezTo>
                  <a:pt x="0" y="630900"/>
                  <a:pt x="18976" y="649876"/>
                  <a:pt x="42383" y="649876"/>
                </a:cubicBezTo>
                <a:cubicBezTo>
                  <a:pt x="54087" y="649876"/>
                  <a:pt x="64682" y="645132"/>
                  <a:pt x="72353" y="637462"/>
                </a:cubicBezTo>
                <a:close/>
                <a:moveTo>
                  <a:pt x="354908" y="637462"/>
                </a:moveTo>
                <a:cubicBezTo>
                  <a:pt x="362577" y="629792"/>
                  <a:pt x="367321" y="619196"/>
                  <a:pt x="367321" y="607493"/>
                </a:cubicBezTo>
                <a:cubicBezTo>
                  <a:pt x="367321" y="584086"/>
                  <a:pt x="348345" y="565110"/>
                  <a:pt x="324938" y="565110"/>
                </a:cubicBezTo>
                <a:cubicBezTo>
                  <a:pt x="301531" y="565110"/>
                  <a:pt x="282555" y="584086"/>
                  <a:pt x="282555" y="607493"/>
                </a:cubicBezTo>
                <a:cubicBezTo>
                  <a:pt x="282555" y="630900"/>
                  <a:pt x="301531" y="649876"/>
                  <a:pt x="324938" y="649876"/>
                </a:cubicBezTo>
                <a:cubicBezTo>
                  <a:pt x="336642" y="649876"/>
                  <a:pt x="347238" y="645132"/>
                  <a:pt x="354908" y="637462"/>
                </a:cubicBezTo>
                <a:close/>
                <a:moveTo>
                  <a:pt x="72353" y="920017"/>
                </a:moveTo>
                <a:cubicBezTo>
                  <a:pt x="80022" y="912348"/>
                  <a:pt x="84767" y="901752"/>
                  <a:pt x="84766" y="890048"/>
                </a:cubicBezTo>
                <a:cubicBezTo>
                  <a:pt x="84766" y="866641"/>
                  <a:pt x="65791" y="847665"/>
                  <a:pt x="42383" y="847665"/>
                </a:cubicBezTo>
                <a:cubicBezTo>
                  <a:pt x="18977" y="847665"/>
                  <a:pt x="0" y="866641"/>
                  <a:pt x="0" y="890048"/>
                </a:cubicBezTo>
                <a:cubicBezTo>
                  <a:pt x="1" y="913455"/>
                  <a:pt x="18976" y="932431"/>
                  <a:pt x="42384" y="932431"/>
                </a:cubicBezTo>
                <a:cubicBezTo>
                  <a:pt x="54087" y="932431"/>
                  <a:pt x="64683" y="927687"/>
                  <a:pt x="72353" y="920017"/>
                </a:cubicBezTo>
                <a:close/>
                <a:moveTo>
                  <a:pt x="637463" y="637463"/>
                </a:moveTo>
                <a:cubicBezTo>
                  <a:pt x="645133" y="629793"/>
                  <a:pt x="649877" y="619197"/>
                  <a:pt x="649877" y="607493"/>
                </a:cubicBezTo>
                <a:cubicBezTo>
                  <a:pt x="649877" y="584086"/>
                  <a:pt x="630901" y="565110"/>
                  <a:pt x="607494" y="565110"/>
                </a:cubicBezTo>
                <a:cubicBezTo>
                  <a:pt x="584087" y="565110"/>
                  <a:pt x="565111" y="584086"/>
                  <a:pt x="565111" y="607493"/>
                </a:cubicBezTo>
                <a:cubicBezTo>
                  <a:pt x="565111" y="630900"/>
                  <a:pt x="584087" y="649876"/>
                  <a:pt x="607494" y="649876"/>
                </a:cubicBezTo>
                <a:cubicBezTo>
                  <a:pt x="619197" y="649876"/>
                  <a:pt x="629793" y="645132"/>
                  <a:pt x="637463" y="637463"/>
                </a:cubicBezTo>
                <a:close/>
                <a:moveTo>
                  <a:pt x="354908" y="920017"/>
                </a:moveTo>
                <a:cubicBezTo>
                  <a:pt x="362578" y="912347"/>
                  <a:pt x="367322" y="901751"/>
                  <a:pt x="367321" y="890048"/>
                </a:cubicBezTo>
                <a:cubicBezTo>
                  <a:pt x="367321" y="866641"/>
                  <a:pt x="348346" y="847665"/>
                  <a:pt x="324938" y="847665"/>
                </a:cubicBezTo>
                <a:cubicBezTo>
                  <a:pt x="301532" y="847665"/>
                  <a:pt x="282555" y="866641"/>
                  <a:pt x="282555" y="890048"/>
                </a:cubicBezTo>
                <a:cubicBezTo>
                  <a:pt x="282556" y="913455"/>
                  <a:pt x="301531" y="932431"/>
                  <a:pt x="324939" y="932431"/>
                </a:cubicBezTo>
                <a:cubicBezTo>
                  <a:pt x="336642" y="932431"/>
                  <a:pt x="347238" y="927687"/>
                  <a:pt x="354908" y="920017"/>
                </a:cubicBezTo>
                <a:close/>
                <a:moveTo>
                  <a:pt x="72352" y="1202573"/>
                </a:moveTo>
                <a:cubicBezTo>
                  <a:pt x="80022" y="1194903"/>
                  <a:pt x="84766" y="1184307"/>
                  <a:pt x="84766" y="1172604"/>
                </a:cubicBezTo>
                <a:cubicBezTo>
                  <a:pt x="84766" y="1149197"/>
                  <a:pt x="65790" y="1130221"/>
                  <a:pt x="42383" y="1130221"/>
                </a:cubicBezTo>
                <a:cubicBezTo>
                  <a:pt x="18976" y="1130221"/>
                  <a:pt x="0" y="1149197"/>
                  <a:pt x="0" y="1172604"/>
                </a:cubicBezTo>
                <a:cubicBezTo>
                  <a:pt x="0" y="1196011"/>
                  <a:pt x="18976" y="1214987"/>
                  <a:pt x="42383" y="1214987"/>
                </a:cubicBezTo>
                <a:cubicBezTo>
                  <a:pt x="54087" y="1214987"/>
                  <a:pt x="64682" y="1210243"/>
                  <a:pt x="72352" y="1202573"/>
                </a:cubicBezTo>
                <a:close/>
                <a:moveTo>
                  <a:pt x="637464" y="920017"/>
                </a:moveTo>
                <a:cubicBezTo>
                  <a:pt x="645133" y="912348"/>
                  <a:pt x="649877" y="901752"/>
                  <a:pt x="649877" y="890048"/>
                </a:cubicBezTo>
                <a:cubicBezTo>
                  <a:pt x="649877" y="866641"/>
                  <a:pt x="630901" y="847665"/>
                  <a:pt x="607494" y="847665"/>
                </a:cubicBezTo>
                <a:cubicBezTo>
                  <a:pt x="584087" y="847665"/>
                  <a:pt x="565111" y="866642"/>
                  <a:pt x="565111" y="890048"/>
                </a:cubicBezTo>
                <a:cubicBezTo>
                  <a:pt x="565111" y="913455"/>
                  <a:pt x="584087" y="932431"/>
                  <a:pt x="607494" y="932431"/>
                </a:cubicBezTo>
                <a:cubicBezTo>
                  <a:pt x="619198" y="932431"/>
                  <a:pt x="629794" y="927687"/>
                  <a:pt x="637464" y="920017"/>
                </a:cubicBezTo>
                <a:close/>
                <a:moveTo>
                  <a:pt x="354907" y="1202573"/>
                </a:moveTo>
                <a:cubicBezTo>
                  <a:pt x="362577" y="1194903"/>
                  <a:pt x="367321" y="1184307"/>
                  <a:pt x="367321" y="1172604"/>
                </a:cubicBezTo>
                <a:cubicBezTo>
                  <a:pt x="367321" y="1149197"/>
                  <a:pt x="348345" y="1130221"/>
                  <a:pt x="324938" y="1130221"/>
                </a:cubicBezTo>
                <a:cubicBezTo>
                  <a:pt x="301531" y="1130221"/>
                  <a:pt x="282555" y="1149197"/>
                  <a:pt x="282555" y="1172604"/>
                </a:cubicBezTo>
                <a:cubicBezTo>
                  <a:pt x="282555" y="1196011"/>
                  <a:pt x="301531" y="1214987"/>
                  <a:pt x="324938" y="1214987"/>
                </a:cubicBezTo>
                <a:cubicBezTo>
                  <a:pt x="336642" y="1214987"/>
                  <a:pt x="347237" y="1210243"/>
                  <a:pt x="354907" y="1202573"/>
                </a:cubicBezTo>
                <a:close/>
                <a:moveTo>
                  <a:pt x="72353" y="1485128"/>
                </a:moveTo>
                <a:cubicBezTo>
                  <a:pt x="80022" y="1477458"/>
                  <a:pt x="84766" y="1466862"/>
                  <a:pt x="84766" y="1455159"/>
                </a:cubicBezTo>
                <a:cubicBezTo>
                  <a:pt x="84766" y="1431752"/>
                  <a:pt x="65790" y="1412776"/>
                  <a:pt x="42383" y="1412776"/>
                </a:cubicBezTo>
                <a:cubicBezTo>
                  <a:pt x="18977" y="1412776"/>
                  <a:pt x="0" y="1431752"/>
                  <a:pt x="0" y="1455159"/>
                </a:cubicBezTo>
                <a:cubicBezTo>
                  <a:pt x="0" y="1478566"/>
                  <a:pt x="18976" y="1497542"/>
                  <a:pt x="42383" y="1497542"/>
                </a:cubicBezTo>
                <a:cubicBezTo>
                  <a:pt x="54087" y="1497542"/>
                  <a:pt x="64683" y="1492798"/>
                  <a:pt x="72353" y="1485128"/>
                </a:cubicBezTo>
                <a:close/>
                <a:moveTo>
                  <a:pt x="920019" y="920017"/>
                </a:moveTo>
                <a:cubicBezTo>
                  <a:pt x="927688" y="912347"/>
                  <a:pt x="932432" y="901751"/>
                  <a:pt x="932432" y="890048"/>
                </a:cubicBezTo>
                <a:cubicBezTo>
                  <a:pt x="932432" y="866641"/>
                  <a:pt x="913456" y="847665"/>
                  <a:pt x="890049" y="847665"/>
                </a:cubicBezTo>
                <a:cubicBezTo>
                  <a:pt x="866643" y="847665"/>
                  <a:pt x="847666" y="866641"/>
                  <a:pt x="847666" y="890048"/>
                </a:cubicBezTo>
                <a:cubicBezTo>
                  <a:pt x="847666" y="913455"/>
                  <a:pt x="866642" y="932431"/>
                  <a:pt x="890049" y="932431"/>
                </a:cubicBezTo>
                <a:cubicBezTo>
                  <a:pt x="901753" y="932431"/>
                  <a:pt x="912349" y="927687"/>
                  <a:pt x="920019" y="920017"/>
                </a:cubicBezTo>
                <a:close/>
                <a:moveTo>
                  <a:pt x="637463" y="1202573"/>
                </a:moveTo>
                <a:cubicBezTo>
                  <a:pt x="645133" y="1194903"/>
                  <a:pt x="649877" y="1184308"/>
                  <a:pt x="649877" y="1172604"/>
                </a:cubicBezTo>
                <a:cubicBezTo>
                  <a:pt x="649877" y="1149197"/>
                  <a:pt x="630901" y="1130221"/>
                  <a:pt x="607494" y="1130221"/>
                </a:cubicBezTo>
                <a:cubicBezTo>
                  <a:pt x="584087" y="1130221"/>
                  <a:pt x="565111" y="1149197"/>
                  <a:pt x="565111" y="1172604"/>
                </a:cubicBezTo>
                <a:cubicBezTo>
                  <a:pt x="565111" y="1196011"/>
                  <a:pt x="584087" y="1214987"/>
                  <a:pt x="607494" y="1214987"/>
                </a:cubicBezTo>
                <a:cubicBezTo>
                  <a:pt x="619197" y="1214987"/>
                  <a:pt x="629793" y="1210243"/>
                  <a:pt x="637463" y="1202573"/>
                </a:cubicBezTo>
                <a:close/>
                <a:moveTo>
                  <a:pt x="354908" y="1485128"/>
                </a:moveTo>
                <a:cubicBezTo>
                  <a:pt x="362577" y="1477458"/>
                  <a:pt x="367321" y="1466862"/>
                  <a:pt x="367321" y="1455159"/>
                </a:cubicBezTo>
                <a:cubicBezTo>
                  <a:pt x="367321" y="1431752"/>
                  <a:pt x="348345" y="1412776"/>
                  <a:pt x="324938" y="1412776"/>
                </a:cubicBezTo>
                <a:cubicBezTo>
                  <a:pt x="301532" y="1412776"/>
                  <a:pt x="282555" y="1431752"/>
                  <a:pt x="282555" y="1455159"/>
                </a:cubicBezTo>
                <a:cubicBezTo>
                  <a:pt x="282556" y="1478566"/>
                  <a:pt x="301531" y="1497542"/>
                  <a:pt x="324939" y="1497542"/>
                </a:cubicBezTo>
                <a:cubicBezTo>
                  <a:pt x="336642" y="1497542"/>
                  <a:pt x="347238" y="1492798"/>
                  <a:pt x="354908" y="1485128"/>
                </a:cubicBezTo>
                <a:close/>
                <a:moveTo>
                  <a:pt x="920018" y="1202573"/>
                </a:moveTo>
                <a:cubicBezTo>
                  <a:pt x="927688" y="1194903"/>
                  <a:pt x="932432" y="1184307"/>
                  <a:pt x="932432" y="1172604"/>
                </a:cubicBezTo>
                <a:cubicBezTo>
                  <a:pt x="932432" y="1149197"/>
                  <a:pt x="913456" y="1130221"/>
                  <a:pt x="890049" y="1130221"/>
                </a:cubicBezTo>
                <a:cubicBezTo>
                  <a:pt x="866642" y="1130221"/>
                  <a:pt x="847666" y="1149197"/>
                  <a:pt x="847666" y="1172604"/>
                </a:cubicBezTo>
                <a:cubicBezTo>
                  <a:pt x="847666" y="1196011"/>
                  <a:pt x="866642" y="1214987"/>
                  <a:pt x="890049" y="1214987"/>
                </a:cubicBezTo>
                <a:cubicBezTo>
                  <a:pt x="901752" y="1214987"/>
                  <a:pt x="912348" y="1210243"/>
                  <a:pt x="920018" y="1202573"/>
                </a:cubicBezTo>
                <a:close/>
                <a:moveTo>
                  <a:pt x="637464" y="1485128"/>
                </a:moveTo>
                <a:cubicBezTo>
                  <a:pt x="645133" y="1477458"/>
                  <a:pt x="649877" y="1466863"/>
                  <a:pt x="649877" y="1455159"/>
                </a:cubicBezTo>
                <a:cubicBezTo>
                  <a:pt x="649877" y="1431752"/>
                  <a:pt x="630901" y="1412776"/>
                  <a:pt x="607494" y="1412776"/>
                </a:cubicBezTo>
                <a:cubicBezTo>
                  <a:pt x="584087" y="1412776"/>
                  <a:pt x="565111" y="1431752"/>
                  <a:pt x="565111" y="1455159"/>
                </a:cubicBezTo>
                <a:cubicBezTo>
                  <a:pt x="565111" y="1478566"/>
                  <a:pt x="584087" y="1497542"/>
                  <a:pt x="607494" y="1497542"/>
                </a:cubicBezTo>
                <a:cubicBezTo>
                  <a:pt x="619198" y="1497542"/>
                  <a:pt x="629793" y="1492798"/>
                  <a:pt x="637464" y="1485128"/>
                </a:cubicBezTo>
                <a:close/>
                <a:moveTo>
                  <a:pt x="1202574" y="1202573"/>
                </a:moveTo>
                <a:cubicBezTo>
                  <a:pt x="1210244" y="1194903"/>
                  <a:pt x="1214988" y="1184308"/>
                  <a:pt x="1214988" y="1172604"/>
                </a:cubicBezTo>
                <a:cubicBezTo>
                  <a:pt x="1214988" y="1149197"/>
                  <a:pt x="1196012" y="1130221"/>
                  <a:pt x="1172605" y="1130221"/>
                </a:cubicBezTo>
                <a:cubicBezTo>
                  <a:pt x="1149198" y="1130221"/>
                  <a:pt x="1130222" y="1149197"/>
                  <a:pt x="1130222" y="1172604"/>
                </a:cubicBezTo>
                <a:cubicBezTo>
                  <a:pt x="1130222" y="1196011"/>
                  <a:pt x="1149198" y="1214987"/>
                  <a:pt x="1172605" y="1214987"/>
                </a:cubicBezTo>
                <a:cubicBezTo>
                  <a:pt x="1184308" y="1214987"/>
                  <a:pt x="1194904" y="1210243"/>
                  <a:pt x="1202574" y="1202573"/>
                </a:cubicBezTo>
                <a:close/>
                <a:moveTo>
                  <a:pt x="920018" y="1485128"/>
                </a:moveTo>
                <a:cubicBezTo>
                  <a:pt x="927688" y="1477458"/>
                  <a:pt x="932432" y="1466862"/>
                  <a:pt x="932432" y="1455159"/>
                </a:cubicBezTo>
                <a:cubicBezTo>
                  <a:pt x="932432" y="1431752"/>
                  <a:pt x="913456" y="1412776"/>
                  <a:pt x="890049" y="1412776"/>
                </a:cubicBezTo>
                <a:cubicBezTo>
                  <a:pt x="866642" y="1412776"/>
                  <a:pt x="847666" y="1431752"/>
                  <a:pt x="847666" y="1455159"/>
                </a:cubicBezTo>
                <a:cubicBezTo>
                  <a:pt x="847666" y="1478566"/>
                  <a:pt x="866642" y="1497542"/>
                  <a:pt x="890049" y="1497542"/>
                </a:cubicBezTo>
                <a:cubicBezTo>
                  <a:pt x="901753" y="1497542"/>
                  <a:pt x="912349" y="1492798"/>
                  <a:pt x="920018" y="1485128"/>
                </a:cubicBezTo>
                <a:close/>
                <a:moveTo>
                  <a:pt x="1202574" y="1485128"/>
                </a:moveTo>
                <a:cubicBezTo>
                  <a:pt x="1210244" y="1477458"/>
                  <a:pt x="1214988" y="1466863"/>
                  <a:pt x="1214988" y="1455159"/>
                </a:cubicBezTo>
                <a:cubicBezTo>
                  <a:pt x="1214988" y="1431752"/>
                  <a:pt x="1196012" y="1412776"/>
                  <a:pt x="1172605" y="1412776"/>
                </a:cubicBezTo>
                <a:cubicBezTo>
                  <a:pt x="1149198" y="1412776"/>
                  <a:pt x="1130222" y="1431752"/>
                  <a:pt x="1130222" y="1455159"/>
                </a:cubicBezTo>
                <a:cubicBezTo>
                  <a:pt x="1130222" y="1478566"/>
                  <a:pt x="1149198" y="1497542"/>
                  <a:pt x="1172605" y="1497542"/>
                </a:cubicBezTo>
                <a:cubicBezTo>
                  <a:pt x="1184308" y="1497542"/>
                  <a:pt x="1194904" y="1492798"/>
                  <a:pt x="1202574" y="1485128"/>
                </a:cubicBezTo>
                <a:close/>
                <a:moveTo>
                  <a:pt x="1485129" y="1485128"/>
                </a:moveTo>
                <a:cubicBezTo>
                  <a:pt x="1492799" y="1477458"/>
                  <a:pt x="1497543" y="1466862"/>
                  <a:pt x="1497543" y="1455159"/>
                </a:cubicBezTo>
                <a:cubicBezTo>
                  <a:pt x="1497543" y="1431752"/>
                  <a:pt x="1478567" y="1412776"/>
                  <a:pt x="1455160" y="1412776"/>
                </a:cubicBezTo>
                <a:cubicBezTo>
                  <a:pt x="1431753" y="1412776"/>
                  <a:pt x="1412777" y="1431752"/>
                  <a:pt x="1412777" y="1455159"/>
                </a:cubicBezTo>
                <a:cubicBezTo>
                  <a:pt x="1412777" y="1478566"/>
                  <a:pt x="1431753" y="1497542"/>
                  <a:pt x="1455160" y="1497542"/>
                </a:cubicBezTo>
                <a:cubicBezTo>
                  <a:pt x="1466864" y="1497542"/>
                  <a:pt x="1477459" y="1492798"/>
                  <a:pt x="1485129" y="1485128"/>
                </a:cubicBezTo>
                <a:close/>
              </a:path>
            </a:pathLst>
          </a:custGeom>
          <a:gradFill>
            <a:gsLst>
              <a:gs pos="0">
                <a:schemeClr val="accent1">
                  <a:lumMod val="60000"/>
                  <a:lumOff val="40000"/>
                </a:schemeClr>
              </a:gs>
              <a:gs pos="100000">
                <a:schemeClr val="bg1"/>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flipH="1" flipV="1">
            <a:off x="0" y="0"/>
            <a:ext cx="3563992" cy="2181172"/>
          </a:xfrm>
          <a:custGeom>
            <a:avLst/>
            <a:gdLst>
              <a:gd name="connsiteX0" fmla="*/ 7273060 w 7739574"/>
              <a:gd name="connsiteY0" fmla="*/ 52 h 5014789"/>
              <a:gd name="connsiteX1" fmla="*/ 7631964 w 7739574"/>
              <a:gd name="connsiteY1" fmla="*/ 90705 h 5014789"/>
              <a:gd name="connsiteX2" fmla="*/ 7739574 w 7739574"/>
              <a:gd name="connsiteY2" fmla="*/ 141343 h 5014789"/>
              <a:gd name="connsiteX3" fmla="*/ 7739574 w 7739574"/>
              <a:gd name="connsiteY3" fmla="*/ 5014789 h 5014789"/>
              <a:gd name="connsiteX4" fmla="*/ 0 w 7739574"/>
              <a:gd name="connsiteY4" fmla="*/ 5014789 h 5014789"/>
              <a:gd name="connsiteX5" fmla="*/ 11383 w 7739574"/>
              <a:gd name="connsiteY5" fmla="*/ 4963174 h 5014789"/>
              <a:gd name="connsiteX6" fmla="*/ 525975 w 7739574"/>
              <a:gd name="connsiteY6" fmla="*/ 4310846 h 5014789"/>
              <a:gd name="connsiteX7" fmla="*/ 2891803 w 7739574"/>
              <a:gd name="connsiteY7" fmla="*/ 3962503 h 5014789"/>
              <a:gd name="connsiteX8" fmla="*/ 4299688 w 7739574"/>
              <a:gd name="connsiteY8" fmla="*/ 2032103 h 5014789"/>
              <a:gd name="connsiteX9" fmla="*/ 6201060 w 7739574"/>
              <a:gd name="connsiteY9" fmla="*/ 1669246 h 5014789"/>
              <a:gd name="connsiteX10" fmla="*/ 7173517 w 7739574"/>
              <a:gd name="connsiteY10" fmla="*/ 14618 h 5014789"/>
              <a:gd name="connsiteX11" fmla="*/ 7273060 w 7739574"/>
              <a:gd name="connsiteY11" fmla="*/ 52 h 5014789"/>
            </a:gdLst>
            <a:ahLst/>
            <a:cxnLst/>
            <a:rect l="l" t="t" r="r" b="b"/>
            <a:pathLst>
              <a:path w="7739574" h="5014789">
                <a:moveTo>
                  <a:pt x="7273060" y="52"/>
                </a:moveTo>
                <a:cubicBezTo>
                  <a:pt x="7378439" y="-1547"/>
                  <a:pt x="7500514" y="33980"/>
                  <a:pt x="7631964" y="90705"/>
                </a:cubicBezTo>
                <a:lnTo>
                  <a:pt x="7739574" y="141343"/>
                </a:lnTo>
                <a:lnTo>
                  <a:pt x="7739574" y="5014789"/>
                </a:lnTo>
                <a:lnTo>
                  <a:pt x="0" y="5014789"/>
                </a:lnTo>
                <a:lnTo>
                  <a:pt x="11383" y="4963174"/>
                </a:lnTo>
                <a:cubicBezTo>
                  <a:pt x="82041" y="4700256"/>
                  <a:pt x="217546" y="4466573"/>
                  <a:pt x="525975" y="4310846"/>
                </a:cubicBezTo>
                <a:cubicBezTo>
                  <a:pt x="1019460" y="4061684"/>
                  <a:pt x="2262851" y="4342293"/>
                  <a:pt x="2891803" y="3962503"/>
                </a:cubicBezTo>
                <a:cubicBezTo>
                  <a:pt x="3520755" y="3582713"/>
                  <a:pt x="3748145" y="2414312"/>
                  <a:pt x="4299688" y="2032103"/>
                </a:cubicBezTo>
                <a:cubicBezTo>
                  <a:pt x="4851231" y="1649894"/>
                  <a:pt x="5722089" y="2005493"/>
                  <a:pt x="6201060" y="1669246"/>
                </a:cubicBezTo>
                <a:cubicBezTo>
                  <a:pt x="6680031" y="1332999"/>
                  <a:pt x="6675193" y="164599"/>
                  <a:pt x="7173517" y="14618"/>
                </a:cubicBezTo>
                <a:cubicBezTo>
                  <a:pt x="7204662" y="5244"/>
                  <a:pt x="7237934" y="586"/>
                  <a:pt x="7273060" y="52"/>
                </a:cubicBezTo>
                <a:close/>
              </a:path>
            </a:pathLst>
          </a:custGeom>
          <a:solidFill>
            <a:schemeClr val="accent1">
              <a:lumMod val="40000"/>
              <a:lumOff val="60000"/>
              <a:alpha val="36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flipH="1" flipV="1">
            <a:off x="0" y="0"/>
            <a:ext cx="4524284" cy="1783062"/>
          </a:xfrm>
          <a:custGeom>
            <a:avLst/>
            <a:gdLst>
              <a:gd name="connsiteX0" fmla="*/ 7273060 w 7739574"/>
              <a:gd name="connsiteY0" fmla="*/ 52 h 5014789"/>
              <a:gd name="connsiteX1" fmla="*/ 7631964 w 7739574"/>
              <a:gd name="connsiteY1" fmla="*/ 90705 h 5014789"/>
              <a:gd name="connsiteX2" fmla="*/ 7739574 w 7739574"/>
              <a:gd name="connsiteY2" fmla="*/ 141343 h 5014789"/>
              <a:gd name="connsiteX3" fmla="*/ 7739574 w 7739574"/>
              <a:gd name="connsiteY3" fmla="*/ 5014789 h 5014789"/>
              <a:gd name="connsiteX4" fmla="*/ 0 w 7739574"/>
              <a:gd name="connsiteY4" fmla="*/ 5014789 h 5014789"/>
              <a:gd name="connsiteX5" fmla="*/ 11383 w 7739574"/>
              <a:gd name="connsiteY5" fmla="*/ 4963174 h 5014789"/>
              <a:gd name="connsiteX6" fmla="*/ 525975 w 7739574"/>
              <a:gd name="connsiteY6" fmla="*/ 4310846 h 5014789"/>
              <a:gd name="connsiteX7" fmla="*/ 2891803 w 7739574"/>
              <a:gd name="connsiteY7" fmla="*/ 3962503 h 5014789"/>
              <a:gd name="connsiteX8" fmla="*/ 4299688 w 7739574"/>
              <a:gd name="connsiteY8" fmla="*/ 2032103 h 5014789"/>
              <a:gd name="connsiteX9" fmla="*/ 6201060 w 7739574"/>
              <a:gd name="connsiteY9" fmla="*/ 1669246 h 5014789"/>
              <a:gd name="connsiteX10" fmla="*/ 7173517 w 7739574"/>
              <a:gd name="connsiteY10" fmla="*/ 14618 h 5014789"/>
              <a:gd name="connsiteX11" fmla="*/ 7273060 w 7739574"/>
              <a:gd name="connsiteY11" fmla="*/ 52 h 5014789"/>
            </a:gdLst>
            <a:ahLst/>
            <a:cxnLst/>
            <a:rect l="l" t="t" r="r" b="b"/>
            <a:pathLst>
              <a:path w="7739574" h="5014789">
                <a:moveTo>
                  <a:pt x="7273060" y="52"/>
                </a:moveTo>
                <a:cubicBezTo>
                  <a:pt x="7378439" y="-1547"/>
                  <a:pt x="7500514" y="33980"/>
                  <a:pt x="7631964" y="90705"/>
                </a:cubicBezTo>
                <a:lnTo>
                  <a:pt x="7739574" y="141343"/>
                </a:lnTo>
                <a:lnTo>
                  <a:pt x="7739574" y="5014789"/>
                </a:lnTo>
                <a:lnTo>
                  <a:pt x="0" y="5014789"/>
                </a:lnTo>
                <a:lnTo>
                  <a:pt x="11383" y="4963174"/>
                </a:lnTo>
                <a:cubicBezTo>
                  <a:pt x="82041" y="4700256"/>
                  <a:pt x="217546" y="4466573"/>
                  <a:pt x="525975" y="4310846"/>
                </a:cubicBezTo>
                <a:cubicBezTo>
                  <a:pt x="1019460" y="4061684"/>
                  <a:pt x="2262851" y="4342293"/>
                  <a:pt x="2891803" y="3962503"/>
                </a:cubicBezTo>
                <a:cubicBezTo>
                  <a:pt x="3520755" y="3582713"/>
                  <a:pt x="3748145" y="2414312"/>
                  <a:pt x="4299688" y="2032103"/>
                </a:cubicBezTo>
                <a:cubicBezTo>
                  <a:pt x="4851231" y="1649894"/>
                  <a:pt x="5722089" y="2005493"/>
                  <a:pt x="6201060" y="1669246"/>
                </a:cubicBezTo>
                <a:cubicBezTo>
                  <a:pt x="6680031" y="1332999"/>
                  <a:pt x="6675193" y="164599"/>
                  <a:pt x="7173517" y="14618"/>
                </a:cubicBezTo>
                <a:cubicBezTo>
                  <a:pt x="7204662" y="5244"/>
                  <a:pt x="7237934" y="586"/>
                  <a:pt x="7273060" y="52"/>
                </a:cubicBezTo>
                <a:close/>
              </a:path>
            </a:pathLst>
          </a:custGeom>
          <a:gradFill>
            <a:gsLst>
              <a:gs pos="25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11430" y="6592532"/>
            <a:ext cx="12211685" cy="282918"/>
          </a:xfrm>
          <a:prstGeom prst="rect">
            <a:avLst/>
          </a:prstGeom>
          <a:solidFill>
            <a:schemeClr val="accent1">
              <a:lumMod val="40000"/>
              <a:lumOff val="60000"/>
              <a:alpha val="82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8523516" y="-1610691"/>
            <a:ext cx="3478615" cy="5894718"/>
          </a:xfrm>
          <a:prstGeom prst="roundRect">
            <a:avLst>
              <a:gd name="adj" fmla="val 50000"/>
            </a:avLst>
          </a:prstGeom>
          <a:gradFill>
            <a:gsLst>
              <a:gs pos="21000">
                <a:schemeClr val="accent1"/>
              </a:gs>
              <a:gs pos="100000">
                <a:schemeClr val="accent1">
                  <a:lumMod val="60000"/>
                  <a:lumOff val="40000"/>
                </a:schemeClr>
              </a:gs>
            </a:gsLst>
            <a:lin ang="54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11588482" y="-924310"/>
            <a:ext cx="899875" cy="6035501"/>
          </a:xfrm>
          <a:prstGeom prst="roundRect">
            <a:avLst>
              <a:gd name="adj" fmla="val 50000"/>
            </a:avLst>
          </a:prstGeom>
          <a:solidFill>
            <a:schemeClr val="accent1">
              <a:lumMod val="40000"/>
              <a:lumOff val="60000"/>
              <a:alpha val="82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10" name="图片 9"/>
          <p:cNvPicPr>
            <a:picLocks noChangeAspect="1"/>
          </p:cNvPicPr>
          <p:nvPr/>
        </p:nvPicPr>
        <p:blipFill>
          <a:blip r:embed="rId2">
            <a:alphaModFix amt="100000"/>
          </a:blip>
          <a:srcRect l="20352" t="10687" r="14213" b="5672"/>
          <a:stretch>
            <a:fillRect/>
          </a:stretch>
        </p:blipFill>
        <p:spPr>
          <a:xfrm>
            <a:off x="6866831" y="1741805"/>
            <a:ext cx="5420360" cy="4600575"/>
          </a:xfrm>
          <a:custGeom>
            <a:avLst/>
            <a:gdLst>
              <a:gd name="connsiteX0" fmla="*/ 0 w 5420360"/>
              <a:gd name="connsiteY0" fmla="*/ 0 h 4600575"/>
              <a:gd name="connsiteX1" fmla="*/ 5420360 w 5420360"/>
              <a:gd name="connsiteY1" fmla="*/ 0 h 4600575"/>
              <a:gd name="connsiteX2" fmla="*/ 5420360 w 5420360"/>
              <a:gd name="connsiteY2" fmla="*/ 4600575 h 4600575"/>
              <a:gd name="connsiteX3" fmla="*/ 3591175 w 5420360"/>
              <a:gd name="connsiteY3" fmla="*/ 4600575 h 4600575"/>
              <a:gd name="connsiteX4" fmla="*/ 3591175 w 5420360"/>
              <a:gd name="connsiteY4" fmla="*/ 4338956 h 4600575"/>
              <a:gd name="connsiteX5" fmla="*/ 2049834 w 5420360"/>
              <a:gd name="connsiteY5" fmla="*/ 4338956 h 4600575"/>
              <a:gd name="connsiteX6" fmla="*/ 2049834 w 5420360"/>
              <a:gd name="connsiteY6" fmla="*/ 4600575 h 4600575"/>
              <a:gd name="connsiteX7" fmla="*/ 0 w 5420360"/>
              <a:gd name="connsiteY7" fmla="*/ 4600575 h 4600575"/>
              <a:gd name="connsiteX8" fmla="*/ 0 w 5420360"/>
              <a:gd name="connsiteY8" fmla="*/ 0 h 4600575"/>
            </a:gdLst>
            <a:ahLst/>
            <a:cxnLst/>
            <a:rect l="l" t="t" r="r" b="b"/>
            <a:pathLst>
              <a:path w="5420360" h="4600575">
                <a:moveTo>
                  <a:pt x="0" y="0"/>
                </a:moveTo>
                <a:lnTo>
                  <a:pt x="5420360" y="0"/>
                </a:lnTo>
                <a:lnTo>
                  <a:pt x="5420360" y="4600575"/>
                </a:lnTo>
                <a:lnTo>
                  <a:pt x="3591175" y="4600575"/>
                </a:lnTo>
                <a:lnTo>
                  <a:pt x="3591175" y="4338956"/>
                </a:lnTo>
                <a:lnTo>
                  <a:pt x="2049834" y="4338956"/>
                </a:lnTo>
                <a:lnTo>
                  <a:pt x="2049834" y="4600575"/>
                </a:lnTo>
                <a:lnTo>
                  <a:pt x="0" y="4600575"/>
                </a:lnTo>
                <a:lnTo>
                  <a:pt x="0" y="0"/>
                </a:lnTo>
                <a:close/>
              </a:path>
            </a:pathLst>
          </a:custGeom>
          <a:noFill/>
          <a:ln>
            <a:noFill/>
          </a:ln>
        </p:spPr>
      </p:pic>
      <p:sp>
        <p:nvSpPr>
          <p:cNvPr id="11" name="标题 1"/>
          <p:cNvSpPr txBox="1"/>
          <p:nvPr/>
        </p:nvSpPr>
        <p:spPr>
          <a:xfrm>
            <a:off x="8986697" y="259898"/>
            <a:ext cx="2007877" cy="648152"/>
          </a:xfrm>
          <a:custGeom>
            <a:avLst/>
            <a:gdLst>
              <a:gd name="connsiteX0" fmla="*/ 2788648 w 2866119"/>
              <a:gd name="connsiteY0" fmla="*/ 770254 h 925196"/>
              <a:gd name="connsiteX1" fmla="*/ 2866119 w 2866119"/>
              <a:gd name="connsiteY1" fmla="*/ 847725 h 925196"/>
              <a:gd name="connsiteX2" fmla="*/ 2788648 w 2866119"/>
              <a:gd name="connsiteY2" fmla="*/ 925196 h 925196"/>
              <a:gd name="connsiteX3" fmla="*/ 2711177 w 2866119"/>
              <a:gd name="connsiteY3" fmla="*/ 847725 h 925196"/>
              <a:gd name="connsiteX4" fmla="*/ 2788648 w 2866119"/>
              <a:gd name="connsiteY4" fmla="*/ 770254 h 925196"/>
              <a:gd name="connsiteX5" fmla="*/ 2336786 w 2866119"/>
              <a:gd name="connsiteY5" fmla="*/ 770254 h 925196"/>
              <a:gd name="connsiteX6" fmla="*/ 2414257 w 2866119"/>
              <a:gd name="connsiteY6" fmla="*/ 847725 h 925196"/>
              <a:gd name="connsiteX7" fmla="*/ 2336786 w 2866119"/>
              <a:gd name="connsiteY7" fmla="*/ 925196 h 925196"/>
              <a:gd name="connsiteX8" fmla="*/ 2259315 w 2866119"/>
              <a:gd name="connsiteY8" fmla="*/ 847725 h 925196"/>
              <a:gd name="connsiteX9" fmla="*/ 2336786 w 2866119"/>
              <a:gd name="connsiteY9" fmla="*/ 770254 h 925196"/>
              <a:gd name="connsiteX10" fmla="*/ 1884923 w 2866119"/>
              <a:gd name="connsiteY10" fmla="*/ 770254 h 925196"/>
              <a:gd name="connsiteX11" fmla="*/ 1962394 w 2866119"/>
              <a:gd name="connsiteY11" fmla="*/ 847725 h 925196"/>
              <a:gd name="connsiteX12" fmla="*/ 1884923 w 2866119"/>
              <a:gd name="connsiteY12" fmla="*/ 925196 h 925196"/>
              <a:gd name="connsiteX13" fmla="*/ 1807452 w 2866119"/>
              <a:gd name="connsiteY13" fmla="*/ 847725 h 925196"/>
              <a:gd name="connsiteX14" fmla="*/ 1884923 w 2866119"/>
              <a:gd name="connsiteY14" fmla="*/ 770254 h 925196"/>
              <a:gd name="connsiteX15" fmla="*/ 1433060 w 2866119"/>
              <a:gd name="connsiteY15" fmla="*/ 770254 h 925196"/>
              <a:gd name="connsiteX16" fmla="*/ 1510531 w 2866119"/>
              <a:gd name="connsiteY16" fmla="*/ 847725 h 925196"/>
              <a:gd name="connsiteX17" fmla="*/ 1433060 w 2866119"/>
              <a:gd name="connsiteY17" fmla="*/ 925196 h 925196"/>
              <a:gd name="connsiteX18" fmla="*/ 1355589 w 2866119"/>
              <a:gd name="connsiteY18" fmla="*/ 847725 h 925196"/>
              <a:gd name="connsiteX19" fmla="*/ 1433060 w 2866119"/>
              <a:gd name="connsiteY19" fmla="*/ 770254 h 925196"/>
              <a:gd name="connsiteX20" fmla="*/ 981197 w 2866119"/>
              <a:gd name="connsiteY20" fmla="*/ 770254 h 925196"/>
              <a:gd name="connsiteX21" fmla="*/ 1058668 w 2866119"/>
              <a:gd name="connsiteY21" fmla="*/ 847725 h 925196"/>
              <a:gd name="connsiteX22" fmla="*/ 981197 w 2866119"/>
              <a:gd name="connsiteY22" fmla="*/ 925196 h 925196"/>
              <a:gd name="connsiteX23" fmla="*/ 903726 w 2866119"/>
              <a:gd name="connsiteY23" fmla="*/ 847725 h 925196"/>
              <a:gd name="connsiteX24" fmla="*/ 981197 w 2866119"/>
              <a:gd name="connsiteY24" fmla="*/ 770254 h 925196"/>
              <a:gd name="connsiteX25" fmla="*/ 529334 w 2866119"/>
              <a:gd name="connsiteY25" fmla="*/ 770254 h 925196"/>
              <a:gd name="connsiteX26" fmla="*/ 606805 w 2866119"/>
              <a:gd name="connsiteY26" fmla="*/ 847725 h 925196"/>
              <a:gd name="connsiteX27" fmla="*/ 529334 w 2866119"/>
              <a:gd name="connsiteY27" fmla="*/ 925196 h 925196"/>
              <a:gd name="connsiteX28" fmla="*/ 451863 w 2866119"/>
              <a:gd name="connsiteY28" fmla="*/ 847725 h 925196"/>
              <a:gd name="connsiteX29" fmla="*/ 529334 w 2866119"/>
              <a:gd name="connsiteY29" fmla="*/ 770254 h 925196"/>
              <a:gd name="connsiteX30" fmla="*/ 77471 w 2866119"/>
              <a:gd name="connsiteY30" fmla="*/ 770254 h 925196"/>
              <a:gd name="connsiteX31" fmla="*/ 154942 w 2866119"/>
              <a:gd name="connsiteY31" fmla="*/ 847725 h 925196"/>
              <a:gd name="connsiteX32" fmla="*/ 77471 w 2866119"/>
              <a:gd name="connsiteY32" fmla="*/ 925196 h 925196"/>
              <a:gd name="connsiteX33" fmla="*/ 0 w 2866119"/>
              <a:gd name="connsiteY33" fmla="*/ 847725 h 925196"/>
              <a:gd name="connsiteX34" fmla="*/ 77471 w 2866119"/>
              <a:gd name="connsiteY34" fmla="*/ 770254 h 925196"/>
              <a:gd name="connsiteX35" fmla="*/ 2788648 w 2866119"/>
              <a:gd name="connsiteY35" fmla="*/ 385127 h 925196"/>
              <a:gd name="connsiteX36" fmla="*/ 2866119 w 2866119"/>
              <a:gd name="connsiteY36" fmla="*/ 462598 h 925196"/>
              <a:gd name="connsiteX37" fmla="*/ 2788648 w 2866119"/>
              <a:gd name="connsiteY37" fmla="*/ 540069 h 925196"/>
              <a:gd name="connsiteX38" fmla="*/ 2711177 w 2866119"/>
              <a:gd name="connsiteY38" fmla="*/ 462598 h 925196"/>
              <a:gd name="connsiteX39" fmla="*/ 2788648 w 2866119"/>
              <a:gd name="connsiteY39" fmla="*/ 385127 h 925196"/>
              <a:gd name="connsiteX40" fmla="*/ 2336786 w 2866119"/>
              <a:gd name="connsiteY40" fmla="*/ 385127 h 925196"/>
              <a:gd name="connsiteX41" fmla="*/ 2414257 w 2866119"/>
              <a:gd name="connsiteY41" fmla="*/ 462598 h 925196"/>
              <a:gd name="connsiteX42" fmla="*/ 2336786 w 2866119"/>
              <a:gd name="connsiteY42" fmla="*/ 540069 h 925196"/>
              <a:gd name="connsiteX43" fmla="*/ 2259315 w 2866119"/>
              <a:gd name="connsiteY43" fmla="*/ 462598 h 925196"/>
              <a:gd name="connsiteX44" fmla="*/ 2336786 w 2866119"/>
              <a:gd name="connsiteY44" fmla="*/ 385127 h 925196"/>
              <a:gd name="connsiteX45" fmla="*/ 1884923 w 2866119"/>
              <a:gd name="connsiteY45" fmla="*/ 385127 h 925196"/>
              <a:gd name="connsiteX46" fmla="*/ 1962394 w 2866119"/>
              <a:gd name="connsiteY46" fmla="*/ 462598 h 925196"/>
              <a:gd name="connsiteX47" fmla="*/ 1884923 w 2866119"/>
              <a:gd name="connsiteY47" fmla="*/ 540069 h 925196"/>
              <a:gd name="connsiteX48" fmla="*/ 1807452 w 2866119"/>
              <a:gd name="connsiteY48" fmla="*/ 462598 h 925196"/>
              <a:gd name="connsiteX49" fmla="*/ 1884923 w 2866119"/>
              <a:gd name="connsiteY49" fmla="*/ 385127 h 925196"/>
              <a:gd name="connsiteX50" fmla="*/ 1433060 w 2866119"/>
              <a:gd name="connsiteY50" fmla="*/ 385127 h 925196"/>
              <a:gd name="connsiteX51" fmla="*/ 1510531 w 2866119"/>
              <a:gd name="connsiteY51" fmla="*/ 462598 h 925196"/>
              <a:gd name="connsiteX52" fmla="*/ 1433060 w 2866119"/>
              <a:gd name="connsiteY52" fmla="*/ 540069 h 925196"/>
              <a:gd name="connsiteX53" fmla="*/ 1355589 w 2866119"/>
              <a:gd name="connsiteY53" fmla="*/ 462598 h 925196"/>
              <a:gd name="connsiteX54" fmla="*/ 1433060 w 2866119"/>
              <a:gd name="connsiteY54" fmla="*/ 385127 h 925196"/>
              <a:gd name="connsiteX55" fmla="*/ 981197 w 2866119"/>
              <a:gd name="connsiteY55" fmla="*/ 385127 h 925196"/>
              <a:gd name="connsiteX56" fmla="*/ 1058668 w 2866119"/>
              <a:gd name="connsiteY56" fmla="*/ 462598 h 925196"/>
              <a:gd name="connsiteX57" fmla="*/ 981197 w 2866119"/>
              <a:gd name="connsiteY57" fmla="*/ 540069 h 925196"/>
              <a:gd name="connsiteX58" fmla="*/ 903726 w 2866119"/>
              <a:gd name="connsiteY58" fmla="*/ 462598 h 925196"/>
              <a:gd name="connsiteX59" fmla="*/ 981197 w 2866119"/>
              <a:gd name="connsiteY59" fmla="*/ 385127 h 925196"/>
              <a:gd name="connsiteX60" fmla="*/ 529334 w 2866119"/>
              <a:gd name="connsiteY60" fmla="*/ 385127 h 925196"/>
              <a:gd name="connsiteX61" fmla="*/ 606805 w 2866119"/>
              <a:gd name="connsiteY61" fmla="*/ 462598 h 925196"/>
              <a:gd name="connsiteX62" fmla="*/ 529334 w 2866119"/>
              <a:gd name="connsiteY62" fmla="*/ 540069 h 925196"/>
              <a:gd name="connsiteX63" fmla="*/ 451863 w 2866119"/>
              <a:gd name="connsiteY63" fmla="*/ 462598 h 925196"/>
              <a:gd name="connsiteX64" fmla="*/ 529334 w 2866119"/>
              <a:gd name="connsiteY64" fmla="*/ 385127 h 925196"/>
              <a:gd name="connsiteX65" fmla="*/ 77471 w 2866119"/>
              <a:gd name="connsiteY65" fmla="*/ 385127 h 925196"/>
              <a:gd name="connsiteX66" fmla="*/ 154942 w 2866119"/>
              <a:gd name="connsiteY66" fmla="*/ 462598 h 925196"/>
              <a:gd name="connsiteX67" fmla="*/ 77471 w 2866119"/>
              <a:gd name="connsiteY67" fmla="*/ 540069 h 925196"/>
              <a:gd name="connsiteX68" fmla="*/ 0 w 2866119"/>
              <a:gd name="connsiteY68" fmla="*/ 462598 h 925196"/>
              <a:gd name="connsiteX69" fmla="*/ 77471 w 2866119"/>
              <a:gd name="connsiteY69" fmla="*/ 385127 h 925196"/>
              <a:gd name="connsiteX70" fmla="*/ 2788648 w 2866119"/>
              <a:gd name="connsiteY70" fmla="*/ 0 h 925196"/>
              <a:gd name="connsiteX71" fmla="*/ 2866119 w 2866119"/>
              <a:gd name="connsiteY71" fmla="*/ 77471 h 925196"/>
              <a:gd name="connsiteX72" fmla="*/ 2788648 w 2866119"/>
              <a:gd name="connsiteY72" fmla="*/ 154942 h 925196"/>
              <a:gd name="connsiteX73" fmla="*/ 2711177 w 2866119"/>
              <a:gd name="connsiteY73" fmla="*/ 77471 h 925196"/>
              <a:gd name="connsiteX74" fmla="*/ 2788648 w 2866119"/>
              <a:gd name="connsiteY74" fmla="*/ 0 h 925196"/>
              <a:gd name="connsiteX75" fmla="*/ 2336786 w 2866119"/>
              <a:gd name="connsiteY75" fmla="*/ 0 h 925196"/>
              <a:gd name="connsiteX76" fmla="*/ 2414257 w 2866119"/>
              <a:gd name="connsiteY76" fmla="*/ 77471 h 925196"/>
              <a:gd name="connsiteX77" fmla="*/ 2336786 w 2866119"/>
              <a:gd name="connsiteY77" fmla="*/ 154942 h 925196"/>
              <a:gd name="connsiteX78" fmla="*/ 2259315 w 2866119"/>
              <a:gd name="connsiteY78" fmla="*/ 77471 h 925196"/>
              <a:gd name="connsiteX79" fmla="*/ 2336786 w 2866119"/>
              <a:gd name="connsiteY79" fmla="*/ 0 h 925196"/>
              <a:gd name="connsiteX80" fmla="*/ 1884923 w 2866119"/>
              <a:gd name="connsiteY80" fmla="*/ 0 h 925196"/>
              <a:gd name="connsiteX81" fmla="*/ 1962394 w 2866119"/>
              <a:gd name="connsiteY81" fmla="*/ 77471 h 925196"/>
              <a:gd name="connsiteX82" fmla="*/ 1884923 w 2866119"/>
              <a:gd name="connsiteY82" fmla="*/ 154942 h 925196"/>
              <a:gd name="connsiteX83" fmla="*/ 1807452 w 2866119"/>
              <a:gd name="connsiteY83" fmla="*/ 77471 h 925196"/>
              <a:gd name="connsiteX84" fmla="*/ 1884923 w 2866119"/>
              <a:gd name="connsiteY84" fmla="*/ 0 h 925196"/>
              <a:gd name="connsiteX85" fmla="*/ 1433060 w 2866119"/>
              <a:gd name="connsiteY85" fmla="*/ 0 h 925196"/>
              <a:gd name="connsiteX86" fmla="*/ 1510531 w 2866119"/>
              <a:gd name="connsiteY86" fmla="*/ 77471 h 925196"/>
              <a:gd name="connsiteX87" fmla="*/ 1433060 w 2866119"/>
              <a:gd name="connsiteY87" fmla="*/ 154942 h 925196"/>
              <a:gd name="connsiteX88" fmla="*/ 1355589 w 2866119"/>
              <a:gd name="connsiteY88" fmla="*/ 77471 h 925196"/>
              <a:gd name="connsiteX89" fmla="*/ 1433060 w 2866119"/>
              <a:gd name="connsiteY89" fmla="*/ 0 h 925196"/>
              <a:gd name="connsiteX90" fmla="*/ 981197 w 2866119"/>
              <a:gd name="connsiteY90" fmla="*/ 0 h 925196"/>
              <a:gd name="connsiteX91" fmla="*/ 1058668 w 2866119"/>
              <a:gd name="connsiteY91" fmla="*/ 77471 h 925196"/>
              <a:gd name="connsiteX92" fmla="*/ 981197 w 2866119"/>
              <a:gd name="connsiteY92" fmla="*/ 154942 h 925196"/>
              <a:gd name="connsiteX93" fmla="*/ 903726 w 2866119"/>
              <a:gd name="connsiteY93" fmla="*/ 77471 h 925196"/>
              <a:gd name="connsiteX94" fmla="*/ 981197 w 2866119"/>
              <a:gd name="connsiteY94" fmla="*/ 0 h 925196"/>
              <a:gd name="connsiteX95" fmla="*/ 529334 w 2866119"/>
              <a:gd name="connsiteY95" fmla="*/ 0 h 925196"/>
              <a:gd name="connsiteX96" fmla="*/ 606805 w 2866119"/>
              <a:gd name="connsiteY96" fmla="*/ 77471 h 925196"/>
              <a:gd name="connsiteX97" fmla="*/ 529334 w 2866119"/>
              <a:gd name="connsiteY97" fmla="*/ 154942 h 925196"/>
              <a:gd name="connsiteX98" fmla="*/ 451863 w 2866119"/>
              <a:gd name="connsiteY98" fmla="*/ 77471 h 925196"/>
              <a:gd name="connsiteX99" fmla="*/ 529334 w 2866119"/>
              <a:gd name="connsiteY99" fmla="*/ 0 h 925196"/>
              <a:gd name="connsiteX100" fmla="*/ 77471 w 2866119"/>
              <a:gd name="connsiteY100" fmla="*/ 0 h 925196"/>
              <a:gd name="connsiteX101" fmla="*/ 154942 w 2866119"/>
              <a:gd name="connsiteY101" fmla="*/ 77471 h 925196"/>
              <a:gd name="connsiteX102" fmla="*/ 77471 w 2866119"/>
              <a:gd name="connsiteY102" fmla="*/ 154942 h 925196"/>
              <a:gd name="connsiteX103" fmla="*/ 0 w 2866119"/>
              <a:gd name="connsiteY103" fmla="*/ 77471 h 925196"/>
              <a:gd name="connsiteX104" fmla="*/ 77471 w 2866119"/>
              <a:gd name="connsiteY104" fmla="*/ 0 h 925196"/>
            </a:gdLst>
            <a:ahLst/>
            <a:cxnLst/>
            <a:rect l="l" t="t" r="r" b="b"/>
            <a:pathLst>
              <a:path w="2866119" h="925196">
                <a:moveTo>
                  <a:pt x="2788648" y="770254"/>
                </a:moveTo>
                <a:cubicBezTo>
                  <a:pt x="2831434" y="770254"/>
                  <a:pt x="2866119" y="804939"/>
                  <a:pt x="2866119" y="847725"/>
                </a:cubicBezTo>
                <a:cubicBezTo>
                  <a:pt x="2866119" y="890511"/>
                  <a:pt x="2831434" y="925196"/>
                  <a:pt x="2788648" y="925196"/>
                </a:cubicBezTo>
                <a:cubicBezTo>
                  <a:pt x="2745862" y="925196"/>
                  <a:pt x="2711177" y="890511"/>
                  <a:pt x="2711177" y="847725"/>
                </a:cubicBezTo>
                <a:cubicBezTo>
                  <a:pt x="2711177" y="804939"/>
                  <a:pt x="2745862" y="770254"/>
                  <a:pt x="2788648" y="770254"/>
                </a:cubicBezTo>
                <a:close/>
                <a:moveTo>
                  <a:pt x="2336786" y="770254"/>
                </a:moveTo>
                <a:cubicBezTo>
                  <a:pt x="2379572" y="770254"/>
                  <a:pt x="2414257" y="804939"/>
                  <a:pt x="2414257" y="847725"/>
                </a:cubicBezTo>
                <a:cubicBezTo>
                  <a:pt x="2414257" y="890511"/>
                  <a:pt x="2379572" y="925196"/>
                  <a:pt x="2336786" y="925196"/>
                </a:cubicBezTo>
                <a:cubicBezTo>
                  <a:pt x="2294000" y="925196"/>
                  <a:pt x="2259315" y="890511"/>
                  <a:pt x="2259315" y="847725"/>
                </a:cubicBezTo>
                <a:cubicBezTo>
                  <a:pt x="2259315" y="804939"/>
                  <a:pt x="2294000" y="770254"/>
                  <a:pt x="2336786" y="770254"/>
                </a:cubicBezTo>
                <a:close/>
                <a:moveTo>
                  <a:pt x="1884923" y="770254"/>
                </a:moveTo>
                <a:cubicBezTo>
                  <a:pt x="1927709" y="770254"/>
                  <a:pt x="1962394" y="804939"/>
                  <a:pt x="1962394" y="847725"/>
                </a:cubicBezTo>
                <a:cubicBezTo>
                  <a:pt x="1962394" y="890511"/>
                  <a:pt x="1927709" y="925196"/>
                  <a:pt x="1884923" y="925196"/>
                </a:cubicBezTo>
                <a:cubicBezTo>
                  <a:pt x="1842137" y="925196"/>
                  <a:pt x="1807452" y="890511"/>
                  <a:pt x="1807452" y="847725"/>
                </a:cubicBezTo>
                <a:cubicBezTo>
                  <a:pt x="1807452" y="804939"/>
                  <a:pt x="1842137" y="770254"/>
                  <a:pt x="1884923" y="770254"/>
                </a:cubicBezTo>
                <a:close/>
                <a:moveTo>
                  <a:pt x="1433060" y="770254"/>
                </a:moveTo>
                <a:cubicBezTo>
                  <a:pt x="1475846" y="770254"/>
                  <a:pt x="1510531" y="804939"/>
                  <a:pt x="1510531" y="847725"/>
                </a:cubicBezTo>
                <a:cubicBezTo>
                  <a:pt x="1510531" y="890511"/>
                  <a:pt x="1475846" y="925196"/>
                  <a:pt x="1433060" y="925196"/>
                </a:cubicBezTo>
                <a:cubicBezTo>
                  <a:pt x="1390274" y="925196"/>
                  <a:pt x="1355589" y="890511"/>
                  <a:pt x="1355589" y="847725"/>
                </a:cubicBezTo>
                <a:cubicBezTo>
                  <a:pt x="1355589" y="804939"/>
                  <a:pt x="1390274" y="770254"/>
                  <a:pt x="1433060" y="770254"/>
                </a:cubicBezTo>
                <a:close/>
                <a:moveTo>
                  <a:pt x="981197" y="770254"/>
                </a:moveTo>
                <a:cubicBezTo>
                  <a:pt x="1023983" y="770254"/>
                  <a:pt x="1058668" y="804939"/>
                  <a:pt x="1058668" y="847725"/>
                </a:cubicBezTo>
                <a:cubicBezTo>
                  <a:pt x="1058668" y="890511"/>
                  <a:pt x="1023983" y="925196"/>
                  <a:pt x="981197" y="925196"/>
                </a:cubicBezTo>
                <a:cubicBezTo>
                  <a:pt x="938411" y="925196"/>
                  <a:pt x="903726" y="890511"/>
                  <a:pt x="903726" y="847725"/>
                </a:cubicBezTo>
                <a:cubicBezTo>
                  <a:pt x="903726" y="804939"/>
                  <a:pt x="938411" y="770254"/>
                  <a:pt x="981197" y="770254"/>
                </a:cubicBezTo>
                <a:close/>
                <a:moveTo>
                  <a:pt x="529334" y="770254"/>
                </a:moveTo>
                <a:cubicBezTo>
                  <a:pt x="572120" y="770254"/>
                  <a:pt x="606805" y="804939"/>
                  <a:pt x="606805" y="847725"/>
                </a:cubicBezTo>
                <a:cubicBezTo>
                  <a:pt x="606805" y="890511"/>
                  <a:pt x="572120" y="925196"/>
                  <a:pt x="529334" y="925196"/>
                </a:cubicBezTo>
                <a:cubicBezTo>
                  <a:pt x="486548" y="925196"/>
                  <a:pt x="451863" y="890511"/>
                  <a:pt x="451863" y="847725"/>
                </a:cubicBezTo>
                <a:cubicBezTo>
                  <a:pt x="451863" y="804939"/>
                  <a:pt x="486548" y="770254"/>
                  <a:pt x="529334" y="770254"/>
                </a:cubicBezTo>
                <a:close/>
                <a:moveTo>
                  <a:pt x="77471" y="770254"/>
                </a:moveTo>
                <a:cubicBezTo>
                  <a:pt x="120257" y="770254"/>
                  <a:pt x="154942" y="804939"/>
                  <a:pt x="154942" y="847725"/>
                </a:cubicBezTo>
                <a:cubicBezTo>
                  <a:pt x="154942" y="890511"/>
                  <a:pt x="120257" y="925196"/>
                  <a:pt x="77471" y="925196"/>
                </a:cubicBezTo>
                <a:cubicBezTo>
                  <a:pt x="34685" y="925196"/>
                  <a:pt x="0" y="890511"/>
                  <a:pt x="0" y="847725"/>
                </a:cubicBezTo>
                <a:cubicBezTo>
                  <a:pt x="0" y="804939"/>
                  <a:pt x="34685" y="770254"/>
                  <a:pt x="77471" y="770254"/>
                </a:cubicBezTo>
                <a:close/>
                <a:moveTo>
                  <a:pt x="2788648" y="385127"/>
                </a:moveTo>
                <a:cubicBezTo>
                  <a:pt x="2831434" y="385127"/>
                  <a:pt x="2866119" y="419812"/>
                  <a:pt x="2866119" y="462598"/>
                </a:cubicBezTo>
                <a:cubicBezTo>
                  <a:pt x="2866119" y="505384"/>
                  <a:pt x="2831434" y="540069"/>
                  <a:pt x="2788648" y="540069"/>
                </a:cubicBezTo>
                <a:cubicBezTo>
                  <a:pt x="2745862" y="540069"/>
                  <a:pt x="2711177" y="505384"/>
                  <a:pt x="2711177" y="462598"/>
                </a:cubicBezTo>
                <a:cubicBezTo>
                  <a:pt x="2711177" y="419812"/>
                  <a:pt x="2745862" y="385127"/>
                  <a:pt x="2788648" y="385127"/>
                </a:cubicBezTo>
                <a:close/>
                <a:moveTo>
                  <a:pt x="2336786" y="385127"/>
                </a:moveTo>
                <a:cubicBezTo>
                  <a:pt x="2379572" y="385127"/>
                  <a:pt x="2414257" y="419812"/>
                  <a:pt x="2414257" y="462598"/>
                </a:cubicBezTo>
                <a:cubicBezTo>
                  <a:pt x="2414257" y="505384"/>
                  <a:pt x="2379572" y="540069"/>
                  <a:pt x="2336786" y="540069"/>
                </a:cubicBezTo>
                <a:cubicBezTo>
                  <a:pt x="2294000" y="540069"/>
                  <a:pt x="2259315" y="505384"/>
                  <a:pt x="2259315" y="462598"/>
                </a:cubicBezTo>
                <a:cubicBezTo>
                  <a:pt x="2259315" y="419812"/>
                  <a:pt x="2294000" y="385127"/>
                  <a:pt x="2336786" y="385127"/>
                </a:cubicBezTo>
                <a:close/>
                <a:moveTo>
                  <a:pt x="1884923" y="385127"/>
                </a:moveTo>
                <a:cubicBezTo>
                  <a:pt x="1927709" y="385127"/>
                  <a:pt x="1962394" y="419812"/>
                  <a:pt x="1962394" y="462598"/>
                </a:cubicBezTo>
                <a:cubicBezTo>
                  <a:pt x="1962394" y="505384"/>
                  <a:pt x="1927709" y="540069"/>
                  <a:pt x="1884923" y="540069"/>
                </a:cubicBezTo>
                <a:cubicBezTo>
                  <a:pt x="1842137" y="540069"/>
                  <a:pt x="1807452" y="505384"/>
                  <a:pt x="1807452" y="462598"/>
                </a:cubicBezTo>
                <a:cubicBezTo>
                  <a:pt x="1807452" y="419812"/>
                  <a:pt x="1842137" y="385127"/>
                  <a:pt x="1884923" y="385127"/>
                </a:cubicBezTo>
                <a:close/>
                <a:moveTo>
                  <a:pt x="1433060" y="385127"/>
                </a:moveTo>
                <a:cubicBezTo>
                  <a:pt x="1475846" y="385127"/>
                  <a:pt x="1510531" y="419812"/>
                  <a:pt x="1510531" y="462598"/>
                </a:cubicBezTo>
                <a:cubicBezTo>
                  <a:pt x="1510531" y="505384"/>
                  <a:pt x="1475846" y="540069"/>
                  <a:pt x="1433060" y="540069"/>
                </a:cubicBezTo>
                <a:cubicBezTo>
                  <a:pt x="1390274" y="540069"/>
                  <a:pt x="1355589" y="505384"/>
                  <a:pt x="1355589" y="462598"/>
                </a:cubicBezTo>
                <a:cubicBezTo>
                  <a:pt x="1355589" y="419812"/>
                  <a:pt x="1390274" y="385127"/>
                  <a:pt x="1433060" y="385127"/>
                </a:cubicBezTo>
                <a:close/>
                <a:moveTo>
                  <a:pt x="981197" y="385127"/>
                </a:moveTo>
                <a:cubicBezTo>
                  <a:pt x="1023983" y="385127"/>
                  <a:pt x="1058668" y="419812"/>
                  <a:pt x="1058668" y="462598"/>
                </a:cubicBezTo>
                <a:cubicBezTo>
                  <a:pt x="1058668" y="505384"/>
                  <a:pt x="1023983" y="540069"/>
                  <a:pt x="981197" y="540069"/>
                </a:cubicBezTo>
                <a:cubicBezTo>
                  <a:pt x="938411" y="540069"/>
                  <a:pt x="903726" y="505384"/>
                  <a:pt x="903726" y="462598"/>
                </a:cubicBezTo>
                <a:cubicBezTo>
                  <a:pt x="903726" y="419812"/>
                  <a:pt x="938411" y="385127"/>
                  <a:pt x="981197" y="385127"/>
                </a:cubicBezTo>
                <a:close/>
                <a:moveTo>
                  <a:pt x="529334" y="385127"/>
                </a:moveTo>
                <a:cubicBezTo>
                  <a:pt x="572120" y="385127"/>
                  <a:pt x="606805" y="419812"/>
                  <a:pt x="606805" y="462598"/>
                </a:cubicBezTo>
                <a:cubicBezTo>
                  <a:pt x="606805" y="505384"/>
                  <a:pt x="572120" y="540069"/>
                  <a:pt x="529334" y="540069"/>
                </a:cubicBezTo>
                <a:cubicBezTo>
                  <a:pt x="486548" y="540069"/>
                  <a:pt x="451863" y="505384"/>
                  <a:pt x="451863" y="462598"/>
                </a:cubicBezTo>
                <a:cubicBezTo>
                  <a:pt x="451863" y="419812"/>
                  <a:pt x="486548" y="385127"/>
                  <a:pt x="529334" y="385127"/>
                </a:cubicBezTo>
                <a:close/>
                <a:moveTo>
                  <a:pt x="77471" y="385127"/>
                </a:moveTo>
                <a:cubicBezTo>
                  <a:pt x="120257" y="385127"/>
                  <a:pt x="154942" y="419812"/>
                  <a:pt x="154942" y="462598"/>
                </a:cubicBezTo>
                <a:cubicBezTo>
                  <a:pt x="154942" y="505384"/>
                  <a:pt x="120257" y="540069"/>
                  <a:pt x="77471" y="540069"/>
                </a:cubicBezTo>
                <a:cubicBezTo>
                  <a:pt x="34685" y="540069"/>
                  <a:pt x="0" y="505384"/>
                  <a:pt x="0" y="462598"/>
                </a:cubicBezTo>
                <a:cubicBezTo>
                  <a:pt x="0" y="419812"/>
                  <a:pt x="34685" y="385127"/>
                  <a:pt x="77471" y="385127"/>
                </a:cubicBezTo>
                <a:close/>
                <a:moveTo>
                  <a:pt x="2788648" y="0"/>
                </a:moveTo>
                <a:cubicBezTo>
                  <a:pt x="2831434" y="0"/>
                  <a:pt x="2866119" y="34685"/>
                  <a:pt x="2866119" y="77471"/>
                </a:cubicBezTo>
                <a:cubicBezTo>
                  <a:pt x="2866119" y="120257"/>
                  <a:pt x="2831434" y="154942"/>
                  <a:pt x="2788648" y="154942"/>
                </a:cubicBezTo>
                <a:cubicBezTo>
                  <a:pt x="2745862" y="154942"/>
                  <a:pt x="2711177" y="120257"/>
                  <a:pt x="2711177" y="77471"/>
                </a:cubicBezTo>
                <a:cubicBezTo>
                  <a:pt x="2711177" y="34685"/>
                  <a:pt x="2745862" y="0"/>
                  <a:pt x="2788648" y="0"/>
                </a:cubicBezTo>
                <a:close/>
                <a:moveTo>
                  <a:pt x="2336786" y="0"/>
                </a:moveTo>
                <a:cubicBezTo>
                  <a:pt x="2379572" y="0"/>
                  <a:pt x="2414257" y="34685"/>
                  <a:pt x="2414257" y="77471"/>
                </a:cubicBezTo>
                <a:cubicBezTo>
                  <a:pt x="2414257" y="120257"/>
                  <a:pt x="2379572" y="154942"/>
                  <a:pt x="2336786" y="154942"/>
                </a:cubicBezTo>
                <a:cubicBezTo>
                  <a:pt x="2294000" y="154942"/>
                  <a:pt x="2259315" y="120257"/>
                  <a:pt x="2259315" y="77471"/>
                </a:cubicBezTo>
                <a:cubicBezTo>
                  <a:pt x="2259315" y="34685"/>
                  <a:pt x="2294000" y="0"/>
                  <a:pt x="2336786" y="0"/>
                </a:cubicBezTo>
                <a:close/>
                <a:moveTo>
                  <a:pt x="1884923" y="0"/>
                </a:moveTo>
                <a:cubicBezTo>
                  <a:pt x="1927709" y="0"/>
                  <a:pt x="1962394" y="34685"/>
                  <a:pt x="1962394" y="77471"/>
                </a:cubicBezTo>
                <a:cubicBezTo>
                  <a:pt x="1962394" y="120257"/>
                  <a:pt x="1927709" y="154942"/>
                  <a:pt x="1884923" y="154942"/>
                </a:cubicBezTo>
                <a:cubicBezTo>
                  <a:pt x="1842137" y="154942"/>
                  <a:pt x="1807452" y="120257"/>
                  <a:pt x="1807452" y="77471"/>
                </a:cubicBezTo>
                <a:cubicBezTo>
                  <a:pt x="1807452" y="34685"/>
                  <a:pt x="1842137" y="0"/>
                  <a:pt x="1884923" y="0"/>
                </a:cubicBezTo>
                <a:close/>
                <a:moveTo>
                  <a:pt x="1433060" y="0"/>
                </a:moveTo>
                <a:cubicBezTo>
                  <a:pt x="1475846" y="0"/>
                  <a:pt x="1510531" y="34685"/>
                  <a:pt x="1510531" y="77471"/>
                </a:cubicBezTo>
                <a:cubicBezTo>
                  <a:pt x="1510531" y="120257"/>
                  <a:pt x="1475846" y="154942"/>
                  <a:pt x="1433060" y="154942"/>
                </a:cubicBezTo>
                <a:cubicBezTo>
                  <a:pt x="1390274" y="154942"/>
                  <a:pt x="1355589" y="120257"/>
                  <a:pt x="1355589" y="77471"/>
                </a:cubicBezTo>
                <a:cubicBezTo>
                  <a:pt x="1355589" y="34685"/>
                  <a:pt x="1390274" y="0"/>
                  <a:pt x="1433060" y="0"/>
                </a:cubicBezTo>
                <a:close/>
                <a:moveTo>
                  <a:pt x="981197" y="0"/>
                </a:moveTo>
                <a:cubicBezTo>
                  <a:pt x="1023983" y="0"/>
                  <a:pt x="1058668" y="34685"/>
                  <a:pt x="1058668" y="77471"/>
                </a:cubicBezTo>
                <a:cubicBezTo>
                  <a:pt x="1058668" y="120257"/>
                  <a:pt x="1023983" y="154942"/>
                  <a:pt x="981197" y="154942"/>
                </a:cubicBezTo>
                <a:cubicBezTo>
                  <a:pt x="938411" y="154942"/>
                  <a:pt x="903726" y="120257"/>
                  <a:pt x="903726" y="77471"/>
                </a:cubicBezTo>
                <a:cubicBezTo>
                  <a:pt x="903726" y="34685"/>
                  <a:pt x="938411" y="0"/>
                  <a:pt x="981197" y="0"/>
                </a:cubicBezTo>
                <a:close/>
                <a:moveTo>
                  <a:pt x="529334" y="0"/>
                </a:moveTo>
                <a:cubicBezTo>
                  <a:pt x="572120" y="0"/>
                  <a:pt x="606805" y="34685"/>
                  <a:pt x="606805" y="77471"/>
                </a:cubicBezTo>
                <a:cubicBezTo>
                  <a:pt x="606805" y="120257"/>
                  <a:pt x="572120" y="154942"/>
                  <a:pt x="529334" y="154942"/>
                </a:cubicBezTo>
                <a:cubicBezTo>
                  <a:pt x="486548" y="154942"/>
                  <a:pt x="451863" y="120257"/>
                  <a:pt x="451863" y="77471"/>
                </a:cubicBezTo>
                <a:cubicBezTo>
                  <a:pt x="451863" y="34685"/>
                  <a:pt x="486548" y="0"/>
                  <a:pt x="529334" y="0"/>
                </a:cubicBezTo>
                <a:close/>
                <a:moveTo>
                  <a:pt x="77471" y="0"/>
                </a:moveTo>
                <a:cubicBezTo>
                  <a:pt x="120257" y="0"/>
                  <a:pt x="154942" y="34685"/>
                  <a:pt x="154942" y="77471"/>
                </a:cubicBezTo>
                <a:cubicBezTo>
                  <a:pt x="154942" y="120257"/>
                  <a:pt x="120257" y="154942"/>
                  <a:pt x="77471" y="154942"/>
                </a:cubicBezTo>
                <a:cubicBezTo>
                  <a:pt x="34685" y="154942"/>
                  <a:pt x="0" y="120257"/>
                  <a:pt x="0" y="77471"/>
                </a:cubicBezTo>
                <a:cubicBezTo>
                  <a:pt x="0" y="34685"/>
                  <a:pt x="34685" y="0"/>
                  <a:pt x="77471" y="0"/>
                </a:cubicBezTo>
                <a:close/>
              </a:path>
            </a:pathLst>
          </a:custGeom>
          <a:gradFill>
            <a:gsLst>
              <a:gs pos="0">
                <a:schemeClr val="accent1"/>
              </a:gs>
              <a:gs pos="100000">
                <a:schemeClr val="bg1"/>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12" name="图片 11"/>
          <p:cNvPicPr>
            <a:picLocks noChangeAspect="1"/>
          </p:cNvPicPr>
          <p:nvPr/>
        </p:nvPicPr>
        <p:blipFill>
          <a:blip r:embed="rId3">
            <a:alphaModFix amt="100000"/>
          </a:blip>
          <a:srcRect l="1040" r="1040"/>
          <a:stretch>
            <a:fillRect/>
          </a:stretch>
        </p:blipFill>
        <p:spPr>
          <a:xfrm>
            <a:off x="7219277" y="2042357"/>
            <a:ext cx="4715467" cy="2699156"/>
          </a:xfrm>
          <a:custGeom>
            <a:avLst/>
            <a:gdLst>
              <a:gd name="connsiteX0" fmla="*/ 0 w 4715467"/>
              <a:gd name="connsiteY0" fmla="*/ 0 h 2699156"/>
              <a:gd name="connsiteX1" fmla="*/ 4715467 w 4715467"/>
              <a:gd name="connsiteY1" fmla="*/ 0 h 2699156"/>
              <a:gd name="connsiteX2" fmla="*/ 4715467 w 4715467"/>
              <a:gd name="connsiteY2" fmla="*/ 2699156 h 2699156"/>
              <a:gd name="connsiteX3" fmla="*/ 0 w 4715467"/>
              <a:gd name="connsiteY3" fmla="*/ 2699156 h 2699156"/>
            </a:gdLst>
            <a:ahLst/>
            <a:cxnLst/>
            <a:rect l="l" t="t" r="r" b="b"/>
            <a:pathLst>
              <a:path w="4715467" h="2699156">
                <a:moveTo>
                  <a:pt x="0" y="0"/>
                </a:moveTo>
                <a:lnTo>
                  <a:pt x="4715467" y="0"/>
                </a:lnTo>
                <a:lnTo>
                  <a:pt x="4715467" y="2699156"/>
                </a:lnTo>
                <a:lnTo>
                  <a:pt x="0" y="2699156"/>
                </a:lnTo>
                <a:close/>
              </a:path>
            </a:pathLst>
          </a:custGeom>
          <a:noFill/>
          <a:ln>
            <a:noFill/>
          </a:ln>
        </p:spPr>
      </p:pic>
      <p:sp>
        <p:nvSpPr>
          <p:cNvPr id="13" name="标题 1"/>
          <p:cNvSpPr txBox="1"/>
          <p:nvPr/>
        </p:nvSpPr>
        <p:spPr>
          <a:xfrm>
            <a:off x="8663587" y="1066800"/>
            <a:ext cx="3680813" cy="934186"/>
          </a:xfrm>
          <a:prstGeom prst="rect">
            <a:avLst/>
          </a:prstGeom>
          <a:noFill/>
          <a:ln>
            <a:noFill/>
          </a:ln>
        </p:spPr>
        <p:txBody>
          <a:bodyPr vert="horz" wrap="square" lIns="0" tIns="0" rIns="0" bIns="0" rtlCol="0" anchor="t"/>
          <a:lstStyle/>
          <a:p>
            <a:pPr algn="l">
              <a:lnSpc>
                <a:spcPct val="110000"/>
              </a:lnSpc>
            </a:pPr>
            <a:r>
              <a:rPr kumimoji="1" lang="en-US" altLang="zh-CN" sz="5400">
                <a:ln w="12700">
                  <a:noFill/>
                </a:ln>
                <a:solidFill>
                  <a:srgbClr val="F2F2F2">
                    <a:alpha val="25000"/>
                  </a:srgbClr>
                </a:solidFill>
                <a:latin typeface="OPPOSans H" panose="00020600040101010101" charset="-122"/>
                <a:ea typeface="OPPOSans H" panose="00020600040101010101" charset="-122"/>
                <a:cs typeface="OPPOSans H" panose="00020600040101010101" charset="-122"/>
              </a:rPr>
              <a:t>DESIGN</a:t>
            </a:r>
            <a:endParaRPr kumimoji="1" lang="zh-CN" altLang="en-US"/>
          </a:p>
        </p:txBody>
      </p:sp>
      <p:sp>
        <p:nvSpPr>
          <p:cNvPr id="14" name="标题 1"/>
          <p:cNvSpPr txBox="1"/>
          <p:nvPr/>
        </p:nvSpPr>
        <p:spPr>
          <a:xfrm>
            <a:off x="6546902" y="1295400"/>
            <a:ext cx="1780910" cy="299191"/>
          </a:xfrm>
          <a:custGeom>
            <a:avLst/>
            <a:gdLst>
              <a:gd name="connsiteX0" fmla="*/ 741119 w 890768"/>
              <a:gd name="connsiteY0" fmla="*/ 0 h 149649"/>
              <a:gd name="connsiteX1" fmla="*/ 815944 w 890768"/>
              <a:gd name="connsiteY1" fmla="*/ 0 h 149649"/>
              <a:gd name="connsiteX2" fmla="*/ 890768 w 890768"/>
              <a:gd name="connsiteY2" fmla="*/ 74825 h 149649"/>
              <a:gd name="connsiteX3" fmla="*/ 815944 w 890768"/>
              <a:gd name="connsiteY3" fmla="*/ 149649 h 149649"/>
              <a:gd name="connsiteX4" fmla="*/ 741119 w 890768"/>
              <a:gd name="connsiteY4" fmla="*/ 149649 h 149649"/>
              <a:gd name="connsiteX5" fmla="*/ 815944 w 890768"/>
              <a:gd name="connsiteY5" fmla="*/ 74825 h 149649"/>
              <a:gd name="connsiteX6" fmla="*/ 555839 w 890768"/>
              <a:gd name="connsiteY6" fmla="*/ 0 h 149649"/>
              <a:gd name="connsiteX7" fmla="*/ 630664 w 890768"/>
              <a:gd name="connsiteY7" fmla="*/ 0 h 149649"/>
              <a:gd name="connsiteX8" fmla="*/ 705488 w 890768"/>
              <a:gd name="connsiteY8" fmla="*/ 74825 h 149649"/>
              <a:gd name="connsiteX9" fmla="*/ 630664 w 890768"/>
              <a:gd name="connsiteY9" fmla="*/ 149649 h 149649"/>
              <a:gd name="connsiteX10" fmla="*/ 555839 w 890768"/>
              <a:gd name="connsiteY10" fmla="*/ 149649 h 149649"/>
              <a:gd name="connsiteX11" fmla="*/ 630664 w 890768"/>
              <a:gd name="connsiteY11" fmla="*/ 74825 h 149649"/>
              <a:gd name="connsiteX12" fmla="*/ 370559 w 890768"/>
              <a:gd name="connsiteY12" fmla="*/ 0 h 149649"/>
              <a:gd name="connsiteX13" fmla="*/ 445384 w 890768"/>
              <a:gd name="connsiteY13" fmla="*/ 0 h 149649"/>
              <a:gd name="connsiteX14" fmla="*/ 520208 w 890768"/>
              <a:gd name="connsiteY14" fmla="*/ 74825 h 149649"/>
              <a:gd name="connsiteX15" fmla="*/ 445384 w 890768"/>
              <a:gd name="connsiteY15" fmla="*/ 149649 h 149649"/>
              <a:gd name="connsiteX16" fmla="*/ 370559 w 890768"/>
              <a:gd name="connsiteY16" fmla="*/ 149649 h 149649"/>
              <a:gd name="connsiteX17" fmla="*/ 445384 w 890768"/>
              <a:gd name="connsiteY17" fmla="*/ 74825 h 149649"/>
              <a:gd name="connsiteX18" fmla="*/ 185280 w 890768"/>
              <a:gd name="connsiteY18" fmla="*/ 0 h 149649"/>
              <a:gd name="connsiteX19" fmla="*/ 260105 w 890768"/>
              <a:gd name="connsiteY19" fmla="*/ 0 h 149649"/>
              <a:gd name="connsiteX20" fmla="*/ 334929 w 890768"/>
              <a:gd name="connsiteY20" fmla="*/ 74825 h 149649"/>
              <a:gd name="connsiteX21" fmla="*/ 260105 w 890768"/>
              <a:gd name="connsiteY21" fmla="*/ 149649 h 149649"/>
              <a:gd name="connsiteX22" fmla="*/ 185280 w 890768"/>
              <a:gd name="connsiteY22" fmla="*/ 149649 h 149649"/>
              <a:gd name="connsiteX23" fmla="*/ 260105 w 890768"/>
              <a:gd name="connsiteY23" fmla="*/ 74825 h 149649"/>
              <a:gd name="connsiteX24" fmla="*/ 0 w 890768"/>
              <a:gd name="connsiteY24" fmla="*/ 0 h 149649"/>
              <a:gd name="connsiteX25" fmla="*/ 74825 w 890768"/>
              <a:gd name="connsiteY25" fmla="*/ 0 h 149649"/>
              <a:gd name="connsiteX26" fmla="*/ 149649 w 890768"/>
              <a:gd name="connsiteY26" fmla="*/ 74825 h 149649"/>
              <a:gd name="connsiteX27" fmla="*/ 74825 w 890768"/>
              <a:gd name="connsiteY27" fmla="*/ 149649 h 149649"/>
              <a:gd name="connsiteX28" fmla="*/ 0 w 890768"/>
              <a:gd name="connsiteY28" fmla="*/ 149649 h 149649"/>
              <a:gd name="connsiteX29" fmla="*/ 74825 w 890768"/>
              <a:gd name="connsiteY29" fmla="*/ 74825 h 149649"/>
            </a:gdLst>
            <a:ahLst/>
            <a:cxnLst/>
            <a:rect l="l" t="t" r="r" b="b"/>
            <a:pathLst>
              <a:path w="890768" h="149649">
                <a:moveTo>
                  <a:pt x="741119" y="0"/>
                </a:moveTo>
                <a:lnTo>
                  <a:pt x="815944" y="0"/>
                </a:lnTo>
                <a:lnTo>
                  <a:pt x="890768" y="74825"/>
                </a:lnTo>
                <a:lnTo>
                  <a:pt x="815944" y="149649"/>
                </a:lnTo>
                <a:lnTo>
                  <a:pt x="741119" y="149649"/>
                </a:lnTo>
                <a:lnTo>
                  <a:pt x="815944" y="74825"/>
                </a:lnTo>
                <a:close/>
                <a:moveTo>
                  <a:pt x="555839" y="0"/>
                </a:moveTo>
                <a:lnTo>
                  <a:pt x="630664" y="0"/>
                </a:lnTo>
                <a:lnTo>
                  <a:pt x="705488" y="74825"/>
                </a:lnTo>
                <a:lnTo>
                  <a:pt x="630664" y="149649"/>
                </a:lnTo>
                <a:lnTo>
                  <a:pt x="555839" y="149649"/>
                </a:lnTo>
                <a:lnTo>
                  <a:pt x="630664" y="74825"/>
                </a:lnTo>
                <a:close/>
                <a:moveTo>
                  <a:pt x="370559" y="0"/>
                </a:moveTo>
                <a:lnTo>
                  <a:pt x="445384" y="0"/>
                </a:lnTo>
                <a:lnTo>
                  <a:pt x="520208" y="74825"/>
                </a:lnTo>
                <a:lnTo>
                  <a:pt x="445384" y="149649"/>
                </a:lnTo>
                <a:lnTo>
                  <a:pt x="370559" y="149649"/>
                </a:lnTo>
                <a:lnTo>
                  <a:pt x="445384" y="74825"/>
                </a:lnTo>
                <a:close/>
                <a:moveTo>
                  <a:pt x="185280" y="0"/>
                </a:moveTo>
                <a:lnTo>
                  <a:pt x="260105" y="0"/>
                </a:lnTo>
                <a:lnTo>
                  <a:pt x="334929" y="74825"/>
                </a:lnTo>
                <a:lnTo>
                  <a:pt x="260105" y="149649"/>
                </a:lnTo>
                <a:lnTo>
                  <a:pt x="185280" y="149649"/>
                </a:lnTo>
                <a:lnTo>
                  <a:pt x="260105" y="74825"/>
                </a:lnTo>
                <a:close/>
                <a:moveTo>
                  <a:pt x="0" y="0"/>
                </a:moveTo>
                <a:lnTo>
                  <a:pt x="74825" y="0"/>
                </a:lnTo>
                <a:lnTo>
                  <a:pt x="149649" y="74825"/>
                </a:lnTo>
                <a:lnTo>
                  <a:pt x="74825" y="149649"/>
                </a:lnTo>
                <a:lnTo>
                  <a:pt x="0" y="149649"/>
                </a:lnTo>
                <a:lnTo>
                  <a:pt x="74825" y="74825"/>
                </a:lnTo>
                <a:close/>
              </a:path>
            </a:pathLst>
          </a:custGeom>
          <a:solidFill>
            <a:schemeClr val="accent1">
              <a:lumMod val="20000"/>
              <a:lumOff val="8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10800000" flipH="1" flipV="1">
            <a:off x="5832200" y="4249440"/>
            <a:ext cx="6618880" cy="2608560"/>
          </a:xfrm>
          <a:custGeom>
            <a:avLst/>
            <a:gdLst>
              <a:gd name="connsiteX0" fmla="*/ 7273060 w 7739574"/>
              <a:gd name="connsiteY0" fmla="*/ 52 h 5014789"/>
              <a:gd name="connsiteX1" fmla="*/ 7631964 w 7739574"/>
              <a:gd name="connsiteY1" fmla="*/ 90705 h 5014789"/>
              <a:gd name="connsiteX2" fmla="*/ 7739574 w 7739574"/>
              <a:gd name="connsiteY2" fmla="*/ 141343 h 5014789"/>
              <a:gd name="connsiteX3" fmla="*/ 7739574 w 7739574"/>
              <a:gd name="connsiteY3" fmla="*/ 5014789 h 5014789"/>
              <a:gd name="connsiteX4" fmla="*/ 0 w 7739574"/>
              <a:gd name="connsiteY4" fmla="*/ 5014789 h 5014789"/>
              <a:gd name="connsiteX5" fmla="*/ 11383 w 7739574"/>
              <a:gd name="connsiteY5" fmla="*/ 4963174 h 5014789"/>
              <a:gd name="connsiteX6" fmla="*/ 525975 w 7739574"/>
              <a:gd name="connsiteY6" fmla="*/ 4310846 h 5014789"/>
              <a:gd name="connsiteX7" fmla="*/ 2891803 w 7739574"/>
              <a:gd name="connsiteY7" fmla="*/ 3962503 h 5014789"/>
              <a:gd name="connsiteX8" fmla="*/ 4299688 w 7739574"/>
              <a:gd name="connsiteY8" fmla="*/ 2032103 h 5014789"/>
              <a:gd name="connsiteX9" fmla="*/ 6201060 w 7739574"/>
              <a:gd name="connsiteY9" fmla="*/ 1669246 h 5014789"/>
              <a:gd name="connsiteX10" fmla="*/ 7173517 w 7739574"/>
              <a:gd name="connsiteY10" fmla="*/ 14618 h 5014789"/>
              <a:gd name="connsiteX11" fmla="*/ 7273060 w 7739574"/>
              <a:gd name="connsiteY11" fmla="*/ 52 h 5014789"/>
            </a:gdLst>
            <a:ahLst/>
            <a:cxnLst/>
            <a:rect l="l" t="t" r="r" b="b"/>
            <a:pathLst>
              <a:path w="7739574" h="5014789">
                <a:moveTo>
                  <a:pt x="7273060" y="52"/>
                </a:moveTo>
                <a:cubicBezTo>
                  <a:pt x="7378439" y="-1547"/>
                  <a:pt x="7500514" y="33980"/>
                  <a:pt x="7631964" y="90705"/>
                </a:cubicBezTo>
                <a:lnTo>
                  <a:pt x="7739574" y="141343"/>
                </a:lnTo>
                <a:lnTo>
                  <a:pt x="7739574" y="5014789"/>
                </a:lnTo>
                <a:lnTo>
                  <a:pt x="0" y="5014789"/>
                </a:lnTo>
                <a:lnTo>
                  <a:pt x="11383" y="4963174"/>
                </a:lnTo>
                <a:cubicBezTo>
                  <a:pt x="82041" y="4700256"/>
                  <a:pt x="217546" y="4466573"/>
                  <a:pt x="525975" y="4310846"/>
                </a:cubicBezTo>
                <a:cubicBezTo>
                  <a:pt x="1019460" y="4061684"/>
                  <a:pt x="2262851" y="4342293"/>
                  <a:pt x="2891803" y="3962503"/>
                </a:cubicBezTo>
                <a:cubicBezTo>
                  <a:pt x="3520755" y="3582713"/>
                  <a:pt x="3748145" y="2414312"/>
                  <a:pt x="4299688" y="2032103"/>
                </a:cubicBezTo>
                <a:cubicBezTo>
                  <a:pt x="4851231" y="1649894"/>
                  <a:pt x="5722089" y="2005493"/>
                  <a:pt x="6201060" y="1669246"/>
                </a:cubicBezTo>
                <a:cubicBezTo>
                  <a:pt x="6680031" y="1332999"/>
                  <a:pt x="6675193" y="164599"/>
                  <a:pt x="7173517" y="14618"/>
                </a:cubicBezTo>
                <a:cubicBezTo>
                  <a:pt x="7204662" y="5244"/>
                  <a:pt x="7237934" y="586"/>
                  <a:pt x="7273060" y="52"/>
                </a:cubicBezTo>
                <a:close/>
              </a:path>
            </a:pathLst>
          </a:custGeom>
          <a:gradFill>
            <a:gsLst>
              <a:gs pos="25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10800000" flipH="1">
            <a:off x="-58562" y="2610043"/>
            <a:ext cx="952624" cy="1323330"/>
          </a:xfrm>
          <a:prstGeom prst="chevron">
            <a:avLst>
              <a:gd name="adj" fmla="val 60879"/>
            </a:avLst>
          </a:prstGeom>
          <a:solidFill>
            <a:schemeClr val="bg1">
              <a:lumMod val="75000"/>
              <a:alpha val="43000"/>
            </a:schemeClr>
          </a:soli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10800000" flipH="1">
            <a:off x="-642207" y="2468880"/>
            <a:ext cx="1155860" cy="1605656"/>
          </a:xfrm>
          <a:prstGeom prst="chevron">
            <a:avLst>
              <a:gd name="adj" fmla="val 60879"/>
            </a:avLst>
          </a:prstGeom>
          <a:gradFill>
            <a:gsLst>
              <a:gs pos="0">
                <a:schemeClr val="accent1">
                  <a:lumMod val="60000"/>
                  <a:lumOff val="40000"/>
                </a:schemeClr>
              </a:gs>
              <a:gs pos="100000">
                <a:schemeClr val="accent1"/>
              </a:gs>
            </a:gsLst>
            <a:lin ang="5400000" scaled="0"/>
          </a:gra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528667" y="2424920"/>
            <a:ext cx="5272693" cy="1787768"/>
          </a:xfrm>
          <a:prstGeom prst="rect">
            <a:avLst/>
          </a:prstGeom>
          <a:noFill/>
          <a:ln>
            <a:noFill/>
          </a:ln>
        </p:spPr>
        <p:txBody>
          <a:bodyPr vert="horz" wrap="square" lIns="0" tIns="0" rIns="0" bIns="0" rtlCol="0" anchor="ctr"/>
          <a:lstStyle/>
          <a:p>
            <a:pPr algn="l">
              <a:lnSpc>
                <a:spcPct val="130000"/>
              </a:lnSpc>
            </a:pPr>
            <a:r>
              <a:rPr kumimoji="1" lang="en-US" altLang="zh-CN" sz="4400">
                <a:ln w="12700">
                  <a:noFill/>
                </a:ln>
                <a:solidFill>
                  <a:srgbClr val="000000">
                    <a:alpha val="100000"/>
                  </a:srgbClr>
                </a:solidFill>
                <a:latin typeface="OPPOSans H" panose="00020600040101010101" charset="-122"/>
                <a:ea typeface="OPPOSans H" panose="00020600040101010101" charset="-122"/>
                <a:cs typeface="OPPOSans H" panose="00020600040101010101" charset="-122"/>
                <a:sym typeface="+mn-ea"/>
              </a:rPr>
              <a:t>人工智能题库数据管理</a:t>
            </a:r>
            <a:r>
              <a:rPr kumimoji="1" lang="zh-CN" altLang="en-US" sz="4400">
                <a:ln w="12700">
                  <a:noFill/>
                </a:ln>
                <a:solidFill>
                  <a:srgbClr val="000000">
                    <a:alpha val="100000"/>
                  </a:srgbClr>
                </a:solidFill>
                <a:latin typeface="OPPOSans H" panose="00020600040101010101" charset="-122"/>
                <a:ea typeface="OPPOSans H" panose="00020600040101010101" charset="-122"/>
                <a:cs typeface="OPPOSans H" panose="00020600040101010101" charset="-122"/>
                <a:sym typeface="+mn-ea"/>
              </a:rPr>
              <a:t>系统项目</a:t>
            </a:r>
            <a:r>
              <a:rPr kumimoji="1" lang="zh-CN" altLang="en-US" sz="4400">
                <a:ln w="12700">
                  <a:noFill/>
                </a:ln>
                <a:solidFill>
                  <a:srgbClr val="000000">
                    <a:alpha val="100000"/>
                  </a:srgbClr>
                </a:solidFill>
                <a:latin typeface="OPPOSans H" panose="00020600040101010101" charset="-122"/>
                <a:ea typeface="OPPOSans H" panose="00020600040101010101" charset="-122"/>
                <a:cs typeface="OPPOSans H" panose="00020600040101010101" charset="-122"/>
                <a:sym typeface="+mn-ea"/>
              </a:rPr>
              <a:t>展示</a:t>
            </a:r>
            <a:endParaRPr kumimoji="1" lang="zh-CN" altLang="en-US" sz="4400">
              <a:ln w="12700">
                <a:noFill/>
              </a:ln>
              <a:solidFill>
                <a:srgbClr val="000000">
                  <a:alpha val="100000"/>
                </a:srgbClr>
              </a:solidFill>
              <a:latin typeface="OPPOSans H" panose="00020600040101010101" charset="-122"/>
              <a:ea typeface="OPPOSans H" panose="00020600040101010101" charset="-122"/>
              <a:cs typeface="OPPOSans H" panose="00020600040101010101" charset="-122"/>
              <a:sym typeface="+mn-ea"/>
            </a:endParaRPr>
          </a:p>
        </p:txBody>
      </p:sp>
      <p:sp>
        <p:nvSpPr>
          <p:cNvPr id="19" name="标题 1"/>
          <p:cNvSpPr txBox="1"/>
          <p:nvPr/>
        </p:nvSpPr>
        <p:spPr>
          <a:xfrm>
            <a:off x="4334796" y="908050"/>
            <a:ext cx="1450168" cy="1450168"/>
          </a:xfrm>
          <a:custGeom>
            <a:avLst/>
            <a:gdLst>
              <a:gd name="connsiteX0" fmla="*/ 604434 w 1208868"/>
              <a:gd name="connsiteY0" fmla="*/ 424748 h 1208868"/>
              <a:gd name="connsiteX1" fmla="*/ 424748 w 1208868"/>
              <a:gd name="connsiteY1" fmla="*/ 604434 h 1208868"/>
              <a:gd name="connsiteX2" fmla="*/ 604434 w 1208868"/>
              <a:gd name="connsiteY2" fmla="*/ 784120 h 1208868"/>
              <a:gd name="connsiteX3" fmla="*/ 784120 w 1208868"/>
              <a:gd name="connsiteY3" fmla="*/ 604434 h 1208868"/>
              <a:gd name="connsiteX4" fmla="*/ 604434 w 1208868"/>
              <a:gd name="connsiteY4" fmla="*/ 424748 h 1208868"/>
              <a:gd name="connsiteX5" fmla="*/ 604434 w 1208868"/>
              <a:gd name="connsiteY5" fmla="*/ 302218 h 1208868"/>
              <a:gd name="connsiteX6" fmla="*/ 906650 w 1208868"/>
              <a:gd name="connsiteY6" fmla="*/ 604434 h 1208868"/>
              <a:gd name="connsiteX7" fmla="*/ 604434 w 1208868"/>
              <a:gd name="connsiteY7" fmla="*/ 906650 h 1208868"/>
              <a:gd name="connsiteX8" fmla="*/ 302218 w 1208868"/>
              <a:gd name="connsiteY8" fmla="*/ 604434 h 1208868"/>
              <a:gd name="connsiteX9" fmla="*/ 604434 w 1208868"/>
              <a:gd name="connsiteY9" fmla="*/ 302218 h 1208868"/>
              <a:gd name="connsiteX10" fmla="*/ 604434 w 1208868"/>
              <a:gd name="connsiteY10" fmla="*/ 167900 h 1208868"/>
              <a:gd name="connsiteX11" fmla="*/ 167900 w 1208868"/>
              <a:gd name="connsiteY11" fmla="*/ 604434 h 1208868"/>
              <a:gd name="connsiteX12" fmla="*/ 604434 w 1208868"/>
              <a:gd name="connsiteY12" fmla="*/ 1040968 h 1208868"/>
              <a:gd name="connsiteX13" fmla="*/ 1040968 w 1208868"/>
              <a:gd name="connsiteY13" fmla="*/ 604434 h 1208868"/>
              <a:gd name="connsiteX14" fmla="*/ 604434 w 1208868"/>
              <a:gd name="connsiteY14" fmla="*/ 167900 h 1208868"/>
              <a:gd name="connsiteX15" fmla="*/ 604434 w 1208868"/>
              <a:gd name="connsiteY15" fmla="*/ 0 h 1208868"/>
              <a:gd name="connsiteX16" fmla="*/ 1208868 w 1208868"/>
              <a:gd name="connsiteY16" fmla="*/ 604434 h 1208868"/>
              <a:gd name="connsiteX17" fmla="*/ 604434 w 1208868"/>
              <a:gd name="connsiteY17" fmla="*/ 1208868 h 1208868"/>
              <a:gd name="connsiteX18" fmla="*/ 0 w 1208868"/>
              <a:gd name="connsiteY18" fmla="*/ 604434 h 1208868"/>
              <a:gd name="connsiteX19" fmla="*/ 604434 w 1208868"/>
              <a:gd name="connsiteY19" fmla="*/ 0 h 1208868"/>
            </a:gdLst>
            <a:ahLst/>
            <a:cxnLst/>
            <a:rect l="l" t="t" r="r" b="b"/>
            <a:pathLst>
              <a:path w="1208868" h="1208868">
                <a:moveTo>
                  <a:pt x="604434" y="424748"/>
                </a:moveTo>
                <a:cubicBezTo>
                  <a:pt x="505196" y="424748"/>
                  <a:pt x="424748" y="505196"/>
                  <a:pt x="424748" y="604434"/>
                </a:cubicBezTo>
                <a:cubicBezTo>
                  <a:pt x="424748" y="703672"/>
                  <a:pt x="505196" y="784120"/>
                  <a:pt x="604434" y="784120"/>
                </a:cubicBezTo>
                <a:cubicBezTo>
                  <a:pt x="703672" y="784120"/>
                  <a:pt x="784120" y="703672"/>
                  <a:pt x="784120" y="604434"/>
                </a:cubicBezTo>
                <a:cubicBezTo>
                  <a:pt x="784120" y="505196"/>
                  <a:pt x="703672" y="424748"/>
                  <a:pt x="604434" y="424748"/>
                </a:cubicBezTo>
                <a:close/>
                <a:moveTo>
                  <a:pt x="604434" y="302218"/>
                </a:moveTo>
                <a:cubicBezTo>
                  <a:pt x="771343" y="302218"/>
                  <a:pt x="906650" y="437525"/>
                  <a:pt x="906650" y="604434"/>
                </a:cubicBezTo>
                <a:cubicBezTo>
                  <a:pt x="906650" y="771343"/>
                  <a:pt x="771343" y="906650"/>
                  <a:pt x="604434" y="906650"/>
                </a:cubicBezTo>
                <a:cubicBezTo>
                  <a:pt x="437525" y="906650"/>
                  <a:pt x="302218" y="771343"/>
                  <a:pt x="302218" y="604434"/>
                </a:cubicBezTo>
                <a:cubicBezTo>
                  <a:pt x="302218" y="437525"/>
                  <a:pt x="437525" y="302218"/>
                  <a:pt x="604434" y="302218"/>
                </a:cubicBezTo>
                <a:close/>
                <a:moveTo>
                  <a:pt x="604434" y="167900"/>
                </a:moveTo>
                <a:cubicBezTo>
                  <a:pt x="363343" y="167900"/>
                  <a:pt x="167900" y="363343"/>
                  <a:pt x="167900" y="604434"/>
                </a:cubicBezTo>
                <a:cubicBezTo>
                  <a:pt x="167900" y="845525"/>
                  <a:pt x="363343" y="1040968"/>
                  <a:pt x="604434" y="1040968"/>
                </a:cubicBezTo>
                <a:cubicBezTo>
                  <a:pt x="845525" y="1040968"/>
                  <a:pt x="1040968" y="845525"/>
                  <a:pt x="1040968" y="604434"/>
                </a:cubicBezTo>
                <a:cubicBezTo>
                  <a:pt x="1040968" y="363343"/>
                  <a:pt x="845525" y="167900"/>
                  <a:pt x="604434" y="167900"/>
                </a:cubicBezTo>
                <a:close/>
                <a:moveTo>
                  <a:pt x="604434" y="0"/>
                </a:moveTo>
                <a:cubicBezTo>
                  <a:pt x="938254" y="0"/>
                  <a:pt x="1208868" y="270614"/>
                  <a:pt x="1208868" y="604434"/>
                </a:cubicBezTo>
                <a:cubicBezTo>
                  <a:pt x="1208868" y="938254"/>
                  <a:pt x="938254" y="1208868"/>
                  <a:pt x="604434" y="1208868"/>
                </a:cubicBezTo>
                <a:cubicBezTo>
                  <a:pt x="270614" y="1208868"/>
                  <a:pt x="0" y="938254"/>
                  <a:pt x="0" y="604434"/>
                </a:cubicBezTo>
                <a:cubicBezTo>
                  <a:pt x="0" y="270614"/>
                  <a:pt x="270614" y="0"/>
                  <a:pt x="604434" y="0"/>
                </a:cubicBezTo>
                <a:close/>
              </a:path>
            </a:pathLst>
          </a:custGeom>
          <a:gradFill>
            <a:gsLst>
              <a:gs pos="24000">
                <a:schemeClr val="bg1">
                  <a:alpha val="0"/>
                </a:schemeClr>
              </a:gs>
              <a:gs pos="100000">
                <a:schemeClr val="accent1"/>
              </a:gs>
            </a:gsLst>
            <a:lin ang="189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1847850" y="4460240"/>
            <a:ext cx="3102610" cy="1069975"/>
          </a:xfrm>
          <a:prstGeom prst="roundRect">
            <a:avLst>
              <a:gd name="adj" fmla="val 50000"/>
            </a:avLst>
          </a:prstGeom>
          <a:solidFill>
            <a:schemeClr val="bg1"/>
          </a:solidFill>
          <a:ln w="254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470298" y="4653376"/>
            <a:ext cx="1293858" cy="615002"/>
          </a:xfrm>
          <a:prstGeom prst="roundRect">
            <a:avLst>
              <a:gd name="adj" fmla="val 50000"/>
            </a:avLst>
          </a:prstGeom>
          <a:gradFill>
            <a:gsLst>
              <a:gs pos="21000">
                <a:schemeClr val="accent1"/>
              </a:gs>
              <a:gs pos="100000">
                <a:schemeClr val="accent1">
                  <a:lumMod val="60000"/>
                  <a:lumOff val="4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392913" y="4741561"/>
            <a:ext cx="1425828" cy="330219"/>
          </a:xfrm>
          <a:prstGeom prst="rect">
            <a:avLst/>
          </a:prstGeom>
          <a:noFill/>
          <a:ln>
            <a:noFill/>
          </a:ln>
        </p:spPr>
        <p:txBody>
          <a:bodyPr vert="horz" wrap="square" lIns="0" tIns="0" rIns="0" bIns="0" rtlCol="0" anchor="t"/>
          <a:lstStyle/>
          <a:p>
            <a:pPr algn="ctr">
              <a:lnSpc>
                <a:spcPct val="130000"/>
              </a:lnSpc>
            </a:pPr>
            <a:r>
              <a:rPr kumimoji="1" lang="zh-CN" altLang="en-US">
                <a:solidFill>
                  <a:schemeClr val="bg1"/>
                </a:solidFill>
              </a:rPr>
              <a:t>小组信息</a:t>
            </a:r>
            <a:endParaRPr kumimoji="1" lang="zh-CN" altLang="en-US">
              <a:solidFill>
                <a:schemeClr val="bg1"/>
              </a:solidFill>
            </a:endParaRPr>
          </a:p>
        </p:txBody>
      </p:sp>
      <p:sp>
        <p:nvSpPr>
          <p:cNvPr id="24" name="标题 1"/>
          <p:cNvSpPr txBox="1"/>
          <p:nvPr/>
        </p:nvSpPr>
        <p:spPr>
          <a:xfrm>
            <a:off x="2208685" y="5636122"/>
            <a:ext cx="2418319" cy="529110"/>
          </a:xfrm>
          <a:prstGeom prst="roundRect">
            <a:avLst>
              <a:gd name="adj" fmla="val 50000"/>
            </a:avLst>
          </a:prstGeom>
          <a:solidFill>
            <a:schemeClr val="bg1"/>
          </a:solidFill>
          <a:ln w="254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2677544" y="5727716"/>
            <a:ext cx="1425828" cy="330219"/>
          </a:xfrm>
          <a:prstGeom prst="rect">
            <a:avLst/>
          </a:prstGeom>
          <a:noFill/>
          <a:ln>
            <a:noFill/>
          </a:ln>
        </p:spPr>
        <p:txBody>
          <a:bodyPr vert="horz" wrap="square" lIns="0" tIns="0" rIns="0" bIns="0" rtlCol="0" anchor="t"/>
          <a:lstStyle/>
          <a:p>
            <a:pPr algn="ctr">
              <a:lnSpc>
                <a:spcPct val="130000"/>
              </a:lnSpc>
            </a:pPr>
            <a:r>
              <a:rPr kumimoji="1" lang="zh-CN" altLang="en-US" sz="1600"/>
              <a:t>蔡沅宏</a:t>
            </a:r>
            <a:endParaRPr kumimoji="1" lang="zh-CN" altLang="en-US" sz="1600"/>
          </a:p>
        </p:txBody>
      </p:sp>
      <p:sp>
        <p:nvSpPr>
          <p:cNvPr id="25" name="标题 1"/>
          <p:cNvSpPr txBox="1"/>
          <p:nvPr/>
        </p:nvSpPr>
        <p:spPr>
          <a:xfrm>
            <a:off x="528955" y="5661660"/>
            <a:ext cx="1190625" cy="445770"/>
          </a:xfrm>
          <a:prstGeom prst="roundRect">
            <a:avLst>
              <a:gd name="adj" fmla="val 50000"/>
            </a:avLst>
          </a:prstGeom>
          <a:gradFill>
            <a:gsLst>
              <a:gs pos="21000">
                <a:schemeClr val="accent1"/>
              </a:gs>
              <a:gs pos="100000">
                <a:schemeClr val="accent1">
                  <a:lumMod val="60000"/>
                  <a:lumOff val="4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5520191" y="5727716"/>
            <a:ext cx="1425828" cy="330219"/>
          </a:xfrm>
          <a:prstGeom prst="rect">
            <a:avLst/>
          </a:prstGeom>
          <a:noFill/>
          <a:ln>
            <a:noFill/>
          </a:ln>
        </p:spPr>
        <p:txBody>
          <a:bodyPr vert="horz" wrap="square" lIns="0" tIns="0" rIns="0" bIns="0" rtlCol="0" anchor="t"/>
          <a:lstStyle/>
          <a:p>
            <a:pPr algn="ctr">
              <a:lnSpc>
                <a:spcPct val="130000"/>
              </a:lnSpc>
            </a:pPr>
            <a:r>
              <a:rPr kumimoji="1" lang="en-US" altLang="zh-CN" sz="2000">
                <a:ln w="12700">
                  <a:noFill/>
                </a:ln>
                <a:solidFill>
                  <a:srgbClr val="000000">
                    <a:alpha val="100000"/>
                  </a:srgbClr>
                </a:solidFill>
                <a:latin typeface="OPPOSans R" panose="00020600040101010101" charset="-122"/>
                <a:ea typeface="OPPOSans R" panose="00020600040101010101" charset="-122"/>
                <a:cs typeface="OPPOSans R" panose="00020600040101010101" charset="-122"/>
              </a:rPr>
              <a:t>2024.12.24</a:t>
            </a:r>
            <a:endParaRPr kumimoji="1" lang="zh-CN" altLang="en-US"/>
          </a:p>
        </p:txBody>
      </p:sp>
      <p:sp>
        <p:nvSpPr>
          <p:cNvPr id="28" name="标题 1"/>
          <p:cNvSpPr txBox="1"/>
          <p:nvPr/>
        </p:nvSpPr>
        <p:spPr>
          <a:xfrm>
            <a:off x="8698888" y="5579718"/>
            <a:ext cx="655982" cy="655982"/>
          </a:xfrm>
          <a:prstGeom prst="ellipse">
            <a:avLst/>
          </a:prstGeom>
          <a:solidFill>
            <a:schemeClr val="bg1">
              <a:alpha val="34000"/>
            </a:schemeClr>
          </a:soli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8656211" y="5579718"/>
            <a:ext cx="655982" cy="655982"/>
          </a:xfrm>
          <a:prstGeom prst="ellipse">
            <a:avLst/>
          </a:prstGeom>
          <a:gradFill>
            <a:gsLst>
              <a:gs pos="14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a:off x="9886096" y="5579718"/>
            <a:ext cx="655982" cy="655982"/>
          </a:xfrm>
          <a:prstGeom prst="ellipse">
            <a:avLst/>
          </a:prstGeom>
          <a:solidFill>
            <a:schemeClr val="bg1">
              <a:alpha val="34000"/>
            </a:schemeClr>
          </a:soli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a:off x="9843419" y="5579718"/>
            <a:ext cx="655982" cy="655982"/>
          </a:xfrm>
          <a:prstGeom prst="ellipse">
            <a:avLst/>
          </a:prstGeom>
          <a:gradFill>
            <a:gsLst>
              <a:gs pos="14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2" name="标题 1"/>
          <p:cNvSpPr txBox="1"/>
          <p:nvPr/>
        </p:nvSpPr>
        <p:spPr>
          <a:xfrm>
            <a:off x="11047904" y="5579718"/>
            <a:ext cx="655982" cy="655982"/>
          </a:xfrm>
          <a:prstGeom prst="ellipse">
            <a:avLst/>
          </a:prstGeom>
          <a:solidFill>
            <a:schemeClr val="bg1">
              <a:alpha val="34000"/>
            </a:schemeClr>
          </a:soli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3" name="标题 1"/>
          <p:cNvSpPr txBox="1"/>
          <p:nvPr/>
        </p:nvSpPr>
        <p:spPr>
          <a:xfrm>
            <a:off x="11005227" y="5579718"/>
            <a:ext cx="655982" cy="655982"/>
          </a:xfrm>
          <a:prstGeom prst="ellipse">
            <a:avLst/>
          </a:prstGeom>
          <a:gradFill>
            <a:gsLst>
              <a:gs pos="14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4" name="标题 1"/>
          <p:cNvSpPr txBox="1"/>
          <p:nvPr/>
        </p:nvSpPr>
        <p:spPr>
          <a:xfrm>
            <a:off x="11142499" y="5727952"/>
            <a:ext cx="381439" cy="35951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5" name="标题 1"/>
          <p:cNvSpPr txBox="1"/>
          <p:nvPr/>
        </p:nvSpPr>
        <p:spPr>
          <a:xfrm>
            <a:off x="8820735" y="5730635"/>
            <a:ext cx="326934" cy="354148"/>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6" name="标题 1"/>
          <p:cNvSpPr txBox="1"/>
          <p:nvPr/>
        </p:nvSpPr>
        <p:spPr>
          <a:xfrm>
            <a:off x="10004331" y="5746021"/>
            <a:ext cx="334158" cy="323377"/>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7" name="标题 1"/>
          <p:cNvSpPr txBox="1"/>
          <p:nvPr/>
        </p:nvSpPr>
        <p:spPr>
          <a:xfrm flipV="1">
            <a:off x="660400" y="6165347"/>
            <a:ext cx="913926" cy="153538"/>
          </a:xfrm>
          <a:custGeom>
            <a:avLst/>
            <a:gdLst>
              <a:gd name="connsiteX0" fmla="*/ 741119 w 890768"/>
              <a:gd name="connsiteY0" fmla="*/ 0 h 149649"/>
              <a:gd name="connsiteX1" fmla="*/ 815944 w 890768"/>
              <a:gd name="connsiteY1" fmla="*/ 0 h 149649"/>
              <a:gd name="connsiteX2" fmla="*/ 890768 w 890768"/>
              <a:gd name="connsiteY2" fmla="*/ 74825 h 149649"/>
              <a:gd name="connsiteX3" fmla="*/ 815944 w 890768"/>
              <a:gd name="connsiteY3" fmla="*/ 149649 h 149649"/>
              <a:gd name="connsiteX4" fmla="*/ 741119 w 890768"/>
              <a:gd name="connsiteY4" fmla="*/ 149649 h 149649"/>
              <a:gd name="connsiteX5" fmla="*/ 815944 w 890768"/>
              <a:gd name="connsiteY5" fmla="*/ 74825 h 149649"/>
              <a:gd name="connsiteX6" fmla="*/ 555839 w 890768"/>
              <a:gd name="connsiteY6" fmla="*/ 0 h 149649"/>
              <a:gd name="connsiteX7" fmla="*/ 630664 w 890768"/>
              <a:gd name="connsiteY7" fmla="*/ 0 h 149649"/>
              <a:gd name="connsiteX8" fmla="*/ 705488 w 890768"/>
              <a:gd name="connsiteY8" fmla="*/ 74825 h 149649"/>
              <a:gd name="connsiteX9" fmla="*/ 630664 w 890768"/>
              <a:gd name="connsiteY9" fmla="*/ 149649 h 149649"/>
              <a:gd name="connsiteX10" fmla="*/ 555839 w 890768"/>
              <a:gd name="connsiteY10" fmla="*/ 149649 h 149649"/>
              <a:gd name="connsiteX11" fmla="*/ 630664 w 890768"/>
              <a:gd name="connsiteY11" fmla="*/ 74825 h 149649"/>
              <a:gd name="connsiteX12" fmla="*/ 370559 w 890768"/>
              <a:gd name="connsiteY12" fmla="*/ 0 h 149649"/>
              <a:gd name="connsiteX13" fmla="*/ 445384 w 890768"/>
              <a:gd name="connsiteY13" fmla="*/ 0 h 149649"/>
              <a:gd name="connsiteX14" fmla="*/ 520208 w 890768"/>
              <a:gd name="connsiteY14" fmla="*/ 74825 h 149649"/>
              <a:gd name="connsiteX15" fmla="*/ 445384 w 890768"/>
              <a:gd name="connsiteY15" fmla="*/ 149649 h 149649"/>
              <a:gd name="connsiteX16" fmla="*/ 370559 w 890768"/>
              <a:gd name="connsiteY16" fmla="*/ 149649 h 149649"/>
              <a:gd name="connsiteX17" fmla="*/ 445384 w 890768"/>
              <a:gd name="connsiteY17" fmla="*/ 74825 h 149649"/>
              <a:gd name="connsiteX18" fmla="*/ 185280 w 890768"/>
              <a:gd name="connsiteY18" fmla="*/ 0 h 149649"/>
              <a:gd name="connsiteX19" fmla="*/ 260105 w 890768"/>
              <a:gd name="connsiteY19" fmla="*/ 0 h 149649"/>
              <a:gd name="connsiteX20" fmla="*/ 334929 w 890768"/>
              <a:gd name="connsiteY20" fmla="*/ 74825 h 149649"/>
              <a:gd name="connsiteX21" fmla="*/ 260105 w 890768"/>
              <a:gd name="connsiteY21" fmla="*/ 149649 h 149649"/>
              <a:gd name="connsiteX22" fmla="*/ 185280 w 890768"/>
              <a:gd name="connsiteY22" fmla="*/ 149649 h 149649"/>
              <a:gd name="connsiteX23" fmla="*/ 260105 w 890768"/>
              <a:gd name="connsiteY23" fmla="*/ 74825 h 149649"/>
              <a:gd name="connsiteX24" fmla="*/ 0 w 890768"/>
              <a:gd name="connsiteY24" fmla="*/ 0 h 149649"/>
              <a:gd name="connsiteX25" fmla="*/ 74825 w 890768"/>
              <a:gd name="connsiteY25" fmla="*/ 0 h 149649"/>
              <a:gd name="connsiteX26" fmla="*/ 149649 w 890768"/>
              <a:gd name="connsiteY26" fmla="*/ 74825 h 149649"/>
              <a:gd name="connsiteX27" fmla="*/ 74825 w 890768"/>
              <a:gd name="connsiteY27" fmla="*/ 149649 h 149649"/>
              <a:gd name="connsiteX28" fmla="*/ 0 w 890768"/>
              <a:gd name="connsiteY28" fmla="*/ 149649 h 149649"/>
              <a:gd name="connsiteX29" fmla="*/ 74825 w 890768"/>
              <a:gd name="connsiteY29" fmla="*/ 74825 h 149649"/>
            </a:gdLst>
            <a:ahLst/>
            <a:cxnLst/>
            <a:rect l="l" t="t" r="r" b="b"/>
            <a:pathLst>
              <a:path w="890768" h="149649">
                <a:moveTo>
                  <a:pt x="741119" y="0"/>
                </a:moveTo>
                <a:lnTo>
                  <a:pt x="815944" y="0"/>
                </a:lnTo>
                <a:lnTo>
                  <a:pt x="890768" y="74825"/>
                </a:lnTo>
                <a:lnTo>
                  <a:pt x="815944" y="149649"/>
                </a:lnTo>
                <a:lnTo>
                  <a:pt x="741119" y="149649"/>
                </a:lnTo>
                <a:lnTo>
                  <a:pt x="815944" y="74825"/>
                </a:lnTo>
                <a:close/>
                <a:moveTo>
                  <a:pt x="555839" y="0"/>
                </a:moveTo>
                <a:lnTo>
                  <a:pt x="630664" y="0"/>
                </a:lnTo>
                <a:lnTo>
                  <a:pt x="705488" y="74825"/>
                </a:lnTo>
                <a:lnTo>
                  <a:pt x="630664" y="149649"/>
                </a:lnTo>
                <a:lnTo>
                  <a:pt x="555839" y="149649"/>
                </a:lnTo>
                <a:lnTo>
                  <a:pt x="630664" y="74825"/>
                </a:lnTo>
                <a:close/>
                <a:moveTo>
                  <a:pt x="370559" y="0"/>
                </a:moveTo>
                <a:lnTo>
                  <a:pt x="445384" y="0"/>
                </a:lnTo>
                <a:lnTo>
                  <a:pt x="520208" y="74825"/>
                </a:lnTo>
                <a:lnTo>
                  <a:pt x="445384" y="149649"/>
                </a:lnTo>
                <a:lnTo>
                  <a:pt x="370559" y="149649"/>
                </a:lnTo>
                <a:lnTo>
                  <a:pt x="445384" y="74825"/>
                </a:lnTo>
                <a:close/>
                <a:moveTo>
                  <a:pt x="185280" y="0"/>
                </a:moveTo>
                <a:lnTo>
                  <a:pt x="260105" y="0"/>
                </a:lnTo>
                <a:lnTo>
                  <a:pt x="334929" y="74825"/>
                </a:lnTo>
                <a:lnTo>
                  <a:pt x="260105" y="149649"/>
                </a:lnTo>
                <a:lnTo>
                  <a:pt x="185280" y="149649"/>
                </a:lnTo>
                <a:lnTo>
                  <a:pt x="260105" y="74825"/>
                </a:lnTo>
                <a:close/>
                <a:moveTo>
                  <a:pt x="0" y="0"/>
                </a:moveTo>
                <a:lnTo>
                  <a:pt x="74825" y="0"/>
                </a:lnTo>
                <a:lnTo>
                  <a:pt x="149649" y="74825"/>
                </a:lnTo>
                <a:lnTo>
                  <a:pt x="74825" y="149649"/>
                </a:lnTo>
                <a:lnTo>
                  <a:pt x="0" y="149649"/>
                </a:lnTo>
                <a:lnTo>
                  <a:pt x="74825" y="74825"/>
                </a:lnTo>
                <a:close/>
              </a:path>
            </a:pathLst>
          </a:cu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cxnSp>
        <p:nvCxnSpPr>
          <p:cNvPr id="38" name="标题 1"/>
          <p:cNvCxnSpPr/>
          <p:nvPr/>
        </p:nvCxnSpPr>
        <p:spPr>
          <a:xfrm>
            <a:off x="1818640" y="6235700"/>
            <a:ext cx="3982720" cy="0"/>
          </a:xfrm>
          <a:prstGeom prst="line">
            <a:avLst/>
          </a:prstGeom>
          <a:noFill/>
          <a:ln w="31750" cap="sq">
            <a:gradFill>
              <a:gsLst>
                <a:gs pos="16000">
                  <a:schemeClr val="accent1">
                    <a:alpha val="0"/>
                  </a:schemeClr>
                </a:gs>
                <a:gs pos="100000">
                  <a:schemeClr val="accent1"/>
                </a:gs>
              </a:gsLst>
              <a:lin ang="10800000" scaled="0"/>
            </a:gradFill>
            <a:miter/>
          </a:ln>
        </p:spPr>
      </p:cxnSp>
      <p:sp>
        <p:nvSpPr>
          <p:cNvPr id="39" name="标题 1"/>
          <p:cNvSpPr txBox="1"/>
          <p:nvPr/>
        </p:nvSpPr>
        <p:spPr>
          <a:xfrm>
            <a:off x="528667" y="764145"/>
            <a:ext cx="2148840" cy="529110"/>
          </a:xfrm>
          <a:prstGeom prst="roundRect">
            <a:avLst>
              <a:gd name="adj" fmla="val 50000"/>
            </a:avLst>
          </a:prstGeom>
          <a:solidFill>
            <a:schemeClr val="bg1"/>
          </a:solidFill>
          <a:ln w="254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grpSp>
        <p:nvGrpSpPr>
          <p:cNvPr id="41" name="组合 40"/>
          <p:cNvGrpSpPr/>
          <p:nvPr/>
        </p:nvGrpSpPr>
        <p:grpSpPr>
          <a:xfrm>
            <a:off x="606823" y="4316281"/>
            <a:ext cx="5035530" cy="143244"/>
            <a:chOff x="632223" y="4731571"/>
            <a:chExt cx="5035530" cy="143244"/>
          </a:xfrm>
        </p:grpSpPr>
        <p:sp>
          <p:nvSpPr>
            <p:cNvPr id="42" name="标题 1"/>
            <p:cNvSpPr txBox="1"/>
            <p:nvPr/>
          </p:nvSpPr>
          <p:spPr>
            <a:xfrm>
              <a:off x="632223" y="4731571"/>
              <a:ext cx="143244" cy="143244"/>
            </a:xfrm>
            <a:prstGeom prst="ellipse">
              <a:avLst/>
            </a:prstGeom>
            <a:solidFill>
              <a:schemeClr val="accent1">
                <a:lumMod val="60000"/>
                <a:lumOff val="4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3" name="标题 1"/>
            <p:cNvSpPr txBox="1"/>
            <p:nvPr/>
          </p:nvSpPr>
          <p:spPr>
            <a:xfrm>
              <a:off x="892726" y="4731571"/>
              <a:ext cx="143244" cy="143244"/>
            </a:xfrm>
            <a:prstGeom prst="ellipse">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4" name="标题 1"/>
            <p:cNvSpPr txBox="1"/>
            <p:nvPr/>
          </p:nvSpPr>
          <p:spPr>
            <a:xfrm>
              <a:off x="1153229" y="4731571"/>
              <a:ext cx="143244" cy="143244"/>
            </a:xfrm>
            <a:prstGeom prst="ellipse">
              <a:avLst/>
            </a:prstGeom>
            <a:solidFill>
              <a:schemeClr val="accent1">
                <a:lumMod val="20000"/>
                <a:lumOff val="8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5" name="标题 1"/>
            <p:cNvSpPr txBox="1"/>
            <p:nvPr/>
          </p:nvSpPr>
          <p:spPr>
            <a:xfrm rot="10800000" flipH="1">
              <a:off x="1440506" y="4780333"/>
              <a:ext cx="4227247" cy="45719"/>
            </a:xfrm>
            <a:prstGeom prst="rect">
              <a:avLst/>
            </a:prstGeom>
            <a:gradFill>
              <a:gsLst>
                <a:gs pos="33000">
                  <a:schemeClr val="accent1">
                    <a:lumMod val="60000"/>
                    <a:lumOff val="40000"/>
                  </a:schemeClr>
                </a:gs>
                <a:gs pos="100000">
                  <a:schemeClr val="accent1">
                    <a:lumMod val="40000"/>
                    <a:lumOff val="60000"/>
                    <a:alpha val="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grpSp>
      <p:sp>
        <p:nvSpPr>
          <p:cNvPr id="46" name="标题 1"/>
          <p:cNvSpPr txBox="1"/>
          <p:nvPr/>
        </p:nvSpPr>
        <p:spPr>
          <a:xfrm>
            <a:off x="632223" y="1576959"/>
            <a:ext cx="3680813" cy="689044"/>
          </a:xfrm>
          <a:prstGeom prst="rect">
            <a:avLst/>
          </a:prstGeom>
          <a:noFill/>
          <a:ln>
            <a:noFill/>
          </a:ln>
        </p:spPr>
        <p:txBody>
          <a:bodyPr vert="horz" wrap="square" lIns="0" tIns="0" rIns="0" bIns="0" rtlCol="0" anchor="t"/>
          <a:lstStyle/>
          <a:p>
            <a:pPr algn="l">
              <a:lnSpc>
                <a:spcPct val="110000"/>
              </a:lnSpc>
            </a:pPr>
            <a:r>
              <a:rPr kumimoji="1" lang="en-US" altLang="zh-CN" sz="5400">
                <a:ln w="12700">
                  <a:noFill/>
                </a:ln>
                <a:solidFill>
                  <a:srgbClr val="4E95D9">
                    <a:alpha val="25000"/>
                  </a:srgbClr>
                </a:solidFill>
                <a:latin typeface="OPPOSans H" panose="00020600040101010101" charset="-122"/>
                <a:ea typeface="OPPOSans H" panose="00020600040101010101" charset="-122"/>
                <a:cs typeface="OPPOSans H" panose="00020600040101010101" charset="-122"/>
              </a:rPr>
              <a:t>2024</a:t>
            </a:r>
            <a:endParaRPr kumimoji="1" lang="zh-CN" altLang="en-US"/>
          </a:p>
        </p:txBody>
      </p:sp>
      <p:pic>
        <p:nvPicPr>
          <p:cNvPr id="47" name="图片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055" y="763905"/>
            <a:ext cx="1672225" cy="529024"/>
          </a:xfrm>
          <a:prstGeom prst="rect">
            <a:avLst/>
          </a:prstGeom>
        </p:spPr>
      </p:pic>
      <p:sp>
        <p:nvSpPr>
          <p:cNvPr id="48" name="文本框 47"/>
          <p:cNvSpPr txBox="1"/>
          <p:nvPr/>
        </p:nvSpPr>
        <p:spPr>
          <a:xfrm>
            <a:off x="1991360" y="4667885"/>
            <a:ext cx="2698115" cy="626745"/>
          </a:xfrm>
          <a:prstGeom prst="rect">
            <a:avLst/>
          </a:prstGeom>
        </p:spPr>
        <p:txBody>
          <a:bodyPr anchor="ctr">
            <a:scene3d>
              <a:camera prst="legacyObliqueTopLeft">
                <a:rot lat="0" lon="0" rev="0"/>
              </a:camera>
              <a:lightRig rig="legacyFlat1" dir="tl"/>
            </a:scene3d>
          </a:bodyPr>
          <a:p>
            <a:pPr algn="ctr">
              <a:lnSpc>
                <a:spcPct val="150000"/>
              </a:lnSpc>
            </a:pPr>
            <a:r>
              <a:rPr lang="zh-CN" altLang="en-US" sz="1200" kern="7500" spc="150" dirty="0">
                <a:solidFill>
                  <a:schemeClr val="tx1">
                    <a:alpha val="100000"/>
                  </a:schemeClr>
                </a:solidFill>
                <a:latin typeface="创客贴综艺体常规" panose="02010800040101010101" pitchFamily="1" charset="-122"/>
                <a:ea typeface="创客贴综艺体常规" panose="02010800040101010101" pitchFamily="1" charset="-122"/>
              </a:rPr>
              <a:t>汇报小组：通宵达旦</a:t>
            </a:r>
            <a:r>
              <a:rPr lang="zh-CN" altLang="en-US" sz="1200" kern="7500" spc="150" dirty="0">
                <a:solidFill>
                  <a:schemeClr val="tx1">
                    <a:alpha val="100000"/>
                  </a:schemeClr>
                </a:solidFill>
                <a:latin typeface="创客贴综艺体常规" panose="02010800040101010101" pitchFamily="1" charset="-122"/>
                <a:ea typeface="创客贴综艺体常规" panose="02010800040101010101" pitchFamily="1" charset="-122"/>
              </a:rPr>
              <a:t>小组</a:t>
            </a:r>
            <a:endParaRPr lang="zh-CN" altLang="en-US" sz="1200" kern="7500" spc="150" dirty="0">
              <a:solidFill>
                <a:schemeClr val="tx1">
                  <a:alpha val="100000"/>
                </a:schemeClr>
              </a:solidFill>
              <a:latin typeface="创客贴综艺体常规" panose="02010800040101010101" pitchFamily="1" charset="-122"/>
              <a:ea typeface="创客贴综艺体常规" panose="02010800040101010101" pitchFamily="1" charset="-122"/>
            </a:endParaRPr>
          </a:p>
          <a:p>
            <a:pPr algn="ctr">
              <a:lnSpc>
                <a:spcPct val="150000"/>
              </a:lnSpc>
            </a:pPr>
            <a:r>
              <a:rPr lang="zh-CN" altLang="en-US" sz="1200" kern="7500" spc="150" dirty="0">
                <a:solidFill>
                  <a:schemeClr val="tx1">
                    <a:alpha val="100000"/>
                  </a:schemeClr>
                </a:solidFill>
                <a:latin typeface="创客贴综艺体常规" panose="02010800040101010101" pitchFamily="1" charset="-122"/>
                <a:ea typeface="创客贴综艺体常规" panose="02010800040101010101" pitchFamily="1" charset="-122"/>
              </a:rPr>
              <a:t>队长：孔德嵘</a:t>
            </a:r>
            <a:endParaRPr lang="zh-CN" altLang="en-US" sz="1200" kern="7500" spc="150" dirty="0">
              <a:solidFill>
                <a:schemeClr val="tx1">
                  <a:alpha val="100000"/>
                </a:schemeClr>
              </a:solidFill>
              <a:latin typeface="创客贴综艺体常规" panose="02010800040101010101" pitchFamily="1" charset="-122"/>
              <a:ea typeface="创客贴综艺体常规" panose="02010800040101010101" pitchFamily="1" charset="-122"/>
            </a:endParaRPr>
          </a:p>
          <a:p>
            <a:pPr algn="ctr">
              <a:lnSpc>
                <a:spcPct val="150000"/>
              </a:lnSpc>
            </a:pPr>
            <a:r>
              <a:rPr lang="zh-CN" altLang="en-US" sz="1200" kern="7500" spc="150" dirty="0">
                <a:solidFill>
                  <a:schemeClr val="tx1">
                    <a:alpha val="100000"/>
                  </a:schemeClr>
                </a:solidFill>
                <a:latin typeface="创客贴综艺体常规" panose="02010800040101010101" pitchFamily="1" charset="-122"/>
                <a:ea typeface="创客贴综艺体常规" panose="02010800040101010101" pitchFamily="1" charset="-122"/>
              </a:rPr>
              <a:t>队员：蔡沅宏、黄明洲、刘家骥</a:t>
            </a:r>
            <a:endParaRPr lang="en-US" altLang="zh-CN" sz="1200" kern="7500" spc="150" dirty="0">
              <a:solidFill>
                <a:schemeClr val="tx1">
                  <a:alpha val="100000"/>
                </a:schemeClr>
              </a:solidFill>
              <a:latin typeface="创客贴综艺体常规" panose="02010800040101010101" pitchFamily="1" charset="-122"/>
              <a:ea typeface="创客贴综艺体常规" panose="02010800040101010101" pitchFamily="1" charset="-122"/>
            </a:endParaRPr>
          </a:p>
          <a:p>
            <a:pPr algn="ctr">
              <a:lnSpc>
                <a:spcPct val="150000"/>
              </a:lnSpc>
            </a:pPr>
            <a:r>
              <a:rPr lang="zh-CN" altLang="en-US" sz="1200" kern="7500" spc="150" dirty="0">
                <a:solidFill>
                  <a:schemeClr val="tx1">
                    <a:alpha val="100000"/>
                  </a:schemeClr>
                </a:solidFill>
                <a:latin typeface="创客贴综艺体常规" panose="02010800040101010101" pitchFamily="1" charset="-122"/>
                <a:ea typeface="创客贴综艺体常规" panose="02010800040101010101" pitchFamily="1" charset="-122"/>
              </a:rPr>
              <a:t>专业：计算机科学与技术</a:t>
            </a:r>
            <a:endParaRPr lang="zh-CN" altLang="en-US" sz="1200" kern="7500" spc="150" dirty="0">
              <a:solidFill>
                <a:schemeClr val="tx1">
                  <a:alpha val="100000"/>
                </a:schemeClr>
              </a:solidFill>
              <a:latin typeface="创客贴综艺体常规" panose="02010800040101010101" pitchFamily="1" charset="-122"/>
              <a:ea typeface="创客贴综艺体常规" panose="02010800040101010101" pitchFamily="1" charset="-122"/>
            </a:endParaRPr>
          </a:p>
        </p:txBody>
      </p:sp>
      <p:sp>
        <p:nvSpPr>
          <p:cNvPr id="50" name="标题 1"/>
          <p:cNvSpPr txBox="1"/>
          <p:nvPr/>
        </p:nvSpPr>
        <p:spPr>
          <a:xfrm>
            <a:off x="392913" y="5739146"/>
            <a:ext cx="1425828" cy="330219"/>
          </a:xfrm>
          <a:prstGeom prst="rect">
            <a:avLst/>
          </a:prstGeom>
          <a:noFill/>
          <a:ln>
            <a:noFill/>
          </a:ln>
        </p:spPr>
        <p:txBody>
          <a:bodyPr vert="horz" wrap="square" lIns="0" tIns="0" rIns="0" bIns="0" rtlCol="0" anchor="t"/>
          <a:p>
            <a:pPr algn="ctr">
              <a:lnSpc>
                <a:spcPct val="130000"/>
              </a:lnSpc>
            </a:pPr>
            <a:r>
              <a:rPr kumimoji="1" lang="zh-CN" altLang="en-US" sz="1600">
                <a:solidFill>
                  <a:schemeClr val="bg1"/>
                </a:solidFill>
              </a:rPr>
              <a:t>汇报人</a:t>
            </a:r>
            <a:endParaRPr kumimoji="1" lang="zh-CN" altLang="en-US" sz="160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50"/>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animBg="1"/>
      <p:bldP spid="20" grpId="0" animBg="1"/>
      <p:bldP spid="48" grpId="0"/>
      <p:bldP spid="50" grpId="0"/>
      <p:bldP spid="24" grpId="0" animBg="1"/>
      <p:bldP spid="23" grpId="0"/>
      <p:bldP spid="22" grpId="0"/>
      <p:bldP spid="2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10000"/>
                  <a:lumOff val="9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0" y="6769099"/>
            <a:ext cx="12192000" cy="88901"/>
          </a:xfrm>
          <a:prstGeom prst="rect">
            <a:avLst/>
          </a:prstGeom>
          <a:solidFill>
            <a:schemeClr val="accent1"/>
          </a:solidFill>
          <a:ln w="12700" cap="sq">
            <a:noFill/>
            <a:miter/>
          </a:ln>
          <a:effectLst>
            <a:outerShdw blurRad="317500" algn="ctr" rotWithShape="0">
              <a:schemeClr val="accent1">
                <a:alpha val="20000"/>
              </a:schemeClr>
            </a:outerShdw>
          </a:effectLst>
        </p:spPr>
        <p:txBody>
          <a:bodyPr vert="horz" wrap="square" lIns="91440" tIns="45720" rIns="91440" bIns="45720" rtlCol="0" anchor="ctr"/>
          <a:lstStyle/>
          <a:p>
            <a:pPr algn="ctr">
              <a:lnSpc>
                <a:spcPct val="100000"/>
              </a:lnSpc>
            </a:pPr>
            <a:endParaRPr kumimoji="1" lang="zh-CN" altLang="en-US"/>
          </a:p>
        </p:txBody>
      </p:sp>
      <p:sp>
        <p:nvSpPr>
          <p:cNvPr id="4" name="标题 1"/>
          <p:cNvSpPr txBox="1"/>
          <p:nvPr/>
        </p:nvSpPr>
        <p:spPr>
          <a:xfrm>
            <a:off x="0" y="1328928"/>
            <a:ext cx="12192000" cy="2233584"/>
          </a:xfrm>
          <a:prstGeom prst="rect">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5" name="标题 1"/>
          <p:cNvSpPr txBox="1"/>
          <p:nvPr/>
        </p:nvSpPr>
        <p:spPr>
          <a:xfrm>
            <a:off x="582542" y="3000165"/>
            <a:ext cx="11014217" cy="3037739"/>
          </a:xfrm>
          <a:prstGeom prst="round2SameRect">
            <a:avLst>
              <a:gd name="adj1" fmla="val 0"/>
              <a:gd name="adj2" fmla="val 0"/>
            </a:avLst>
          </a:prstGeom>
          <a:solidFill>
            <a:schemeClr val="bg1"/>
          </a:solidFill>
          <a:ln w="3175" cap="sq">
            <a:gradFill>
              <a:gsLst>
                <a:gs pos="0">
                  <a:schemeClr val="accent1">
                    <a:alpha val="0"/>
                  </a:schemeClr>
                </a:gs>
                <a:gs pos="100000">
                  <a:schemeClr val="accent1">
                    <a:alpha val="45000"/>
                  </a:schemeClr>
                </a:gs>
              </a:gsLst>
              <a:lin ang="13500000" scaled="0"/>
            </a:gradFill>
            <a:miter/>
          </a:ln>
          <a:effectLst>
            <a:outerShdw blurRad="152400" dist="38100" dir="2700000" algn="tl" rotWithShape="0">
              <a:schemeClr val="accent1">
                <a:lumMod val="50000"/>
                <a:alpha val="19000"/>
              </a:schemeClr>
            </a:outerShdw>
          </a:effectLst>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nvSpPr>
        <p:spPr>
          <a:xfrm>
            <a:off x="968983" y="3247414"/>
            <a:ext cx="10241334" cy="276999"/>
          </a:xfrm>
          <a:prstGeom prst="rect">
            <a:avLst/>
          </a:prstGeom>
          <a:noFill/>
          <a:ln>
            <a:noFill/>
          </a:ln>
        </p:spPr>
        <p:txBody>
          <a:bodyPr vert="horz" wrap="square" lIns="0" tIns="0" rIns="0" bIns="0" rtlCol="0" anchor="t"/>
          <a:lstStyle/>
          <a:p>
            <a:pPr algn="l">
              <a:lnSpc>
                <a:spcPct val="100000"/>
              </a:lnSpc>
            </a:pPr>
            <a:r>
              <a:rPr kumimoji="1" lang="en-US" altLang="zh-CN" sz="1600">
                <a:ln w="12700">
                  <a:noFill/>
                </a:ln>
                <a:solidFill>
                  <a:srgbClr val="081738">
                    <a:alpha val="100000"/>
                  </a:srgbClr>
                </a:solidFill>
                <a:latin typeface="Source Han Sans CN Bold" panose="020B0800000000000000" charset="-122"/>
                <a:ea typeface="Source Han Sans CN Bold" panose="020B0800000000000000" charset="-122"/>
                <a:cs typeface="Source Han Sans CN Bold" panose="020B0800000000000000" charset="-122"/>
              </a:rPr>
              <a:t>功能模块实现</a:t>
            </a:r>
            <a:endParaRPr kumimoji="1" lang="zh-CN" altLang="en-US"/>
          </a:p>
        </p:txBody>
      </p:sp>
      <p:sp>
        <p:nvSpPr>
          <p:cNvPr id="7" name="标题 1"/>
          <p:cNvSpPr txBox="1"/>
          <p:nvPr/>
        </p:nvSpPr>
        <p:spPr>
          <a:xfrm>
            <a:off x="968983" y="3874110"/>
            <a:ext cx="10241334" cy="2032045"/>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D0D0D">
                    <a:alpha val="100000"/>
                  </a:srgbClr>
                </a:solidFill>
                <a:latin typeface="Source Han Sans" panose="020B0500000000000000" charset="-122"/>
                <a:ea typeface="Source Han Sans" panose="020B0500000000000000" charset="-122"/>
                <a:cs typeface="Source Han Sans" panose="020B0500000000000000" charset="-122"/>
              </a:rPr>
              <a:t>前台包含题目列表、提交记录查看等多个功能模块，为用户提供了全方位的编程实践体验。</a:t>
            </a:r>
            <a:endParaRPr kumimoji="1" lang="zh-CN" altLang="en-US"/>
          </a:p>
        </p:txBody>
      </p:sp>
      <p:sp>
        <p:nvSpPr>
          <p:cNvPr id="8" name="标题 1"/>
          <p:cNvSpPr txBox="1"/>
          <p:nvPr/>
        </p:nvSpPr>
        <p:spPr>
          <a:xfrm>
            <a:off x="582542" y="5944254"/>
            <a:ext cx="11014217" cy="93650"/>
          </a:xfrm>
          <a:prstGeom prst="rect">
            <a:avLst/>
          </a:prstGeom>
          <a:gradFill>
            <a:gsLst>
              <a:gs pos="0">
                <a:schemeClr val="accent1"/>
              </a:gs>
              <a:gs pos="100000">
                <a:schemeClr val="accent1">
                  <a:lumMod val="75000"/>
                </a:schemeClr>
              </a:gs>
            </a:gsLst>
            <a:lin ang="13500000" scaled="0"/>
          </a:gradFill>
          <a:ln w="12700" cap="flat">
            <a:noFill/>
            <a:miter/>
          </a:ln>
          <a:effectLst>
            <a:outerShdw blurRad="254000" dist="63500" dir="2700000" algn="tl" rotWithShape="0">
              <a:srgbClr val="000000">
                <a:alpha val="10000"/>
              </a:srgbClr>
            </a:outerShdw>
          </a:effectLst>
        </p:spPr>
        <p:txBody>
          <a:bodyPr vert="horz" wrap="square" lIns="91440" tIns="45720" rIns="91440" bIns="45720" rtlCol="0" anchor="ctr"/>
          <a:lstStyle/>
          <a:p>
            <a:pPr algn="ctr">
              <a:lnSpc>
                <a:spcPct val="100000"/>
              </a:lnSpc>
            </a:pPr>
            <a:endParaRPr kumimoji="1" lang="zh-CN" altLang="en-US"/>
          </a:p>
        </p:txBody>
      </p:sp>
      <p:sp>
        <p:nvSpPr>
          <p:cNvPr id="9" name="标题 1"/>
          <p:cNvSpPr txBox="1"/>
          <p:nvPr/>
        </p:nvSpPr>
        <p:spPr>
          <a:xfrm flipV="1">
            <a:off x="968983" y="3658552"/>
            <a:ext cx="209955" cy="113110"/>
          </a:xfrm>
          <a:prstGeom prst="triangle">
            <a:avLst/>
          </a:prstGeom>
          <a:gradFill>
            <a:gsLst>
              <a:gs pos="0">
                <a:schemeClr val="accent1"/>
              </a:gs>
              <a:gs pos="100000">
                <a:schemeClr val="accent1">
                  <a:lumMod val="75000"/>
                </a:schemeClr>
              </a:gs>
            </a:gsLst>
            <a:lin ang="13500000" scaled="0"/>
          </a:gradFill>
          <a:ln w="12700" cap="flat">
            <a:noFill/>
            <a:miter/>
          </a:ln>
          <a:effectLst>
            <a:outerShdw blurRad="254000" dist="63500" dir="2700000" algn="tl" rotWithShape="0">
              <a:srgbClr val="000000">
                <a:alpha val="10000"/>
              </a:srgbClr>
            </a:outerShdw>
          </a:effectLst>
        </p:spPr>
        <p:txBody>
          <a:bodyPr vert="horz" wrap="square" lIns="91440" tIns="45720" rIns="91440" bIns="45720" rtlCol="0" anchor="ctr"/>
          <a:lstStyle/>
          <a:p>
            <a:pPr algn="ctr">
              <a:lnSpc>
                <a:spcPct val="100000"/>
              </a:lnSpc>
            </a:pPr>
            <a:endParaRPr kumimoji="1" lang="zh-CN" altLang="en-US"/>
          </a:p>
        </p:txBody>
      </p:sp>
      <p:sp>
        <p:nvSpPr>
          <p:cNvPr id="10" name="标题 1"/>
          <p:cNvSpPr txBox="1"/>
          <p:nvPr/>
        </p:nvSpPr>
        <p:spPr>
          <a:xfrm>
            <a:off x="650170" y="1656451"/>
            <a:ext cx="10888484" cy="276999"/>
          </a:xfrm>
          <a:prstGeom prst="rect">
            <a:avLst/>
          </a:prstGeom>
          <a:noFill/>
          <a:ln>
            <a:noFill/>
          </a:ln>
        </p:spPr>
        <p:txBody>
          <a:bodyPr vert="horz" wrap="square" lIns="0" tIns="0" rIns="0" bIns="0" rtlCol="0" anchor="t"/>
          <a:lstStyle/>
          <a:p>
            <a:pPr algn="l">
              <a:lnSpc>
                <a:spcPct val="100000"/>
              </a:lnSpc>
            </a:pPr>
            <a:r>
              <a:rPr kumimoji="1" lang="en-US" altLang="zh-CN" sz="1600">
                <a:ln w="12700">
                  <a:noFill/>
                </a:ln>
                <a:solidFill>
                  <a:srgbClr val="FFFFFF">
                    <a:alpha val="100000"/>
                  </a:srgbClr>
                </a:solidFill>
                <a:latin typeface="Source Han Sans CN Bold" panose="020B0800000000000000" charset="-122"/>
                <a:ea typeface="Source Han Sans CN Bold" panose="020B0800000000000000" charset="-122"/>
                <a:cs typeface="Source Han Sans CN Bold" panose="020B0800000000000000" charset="-122"/>
              </a:rPr>
              <a:t>用户交互设计</a:t>
            </a:r>
            <a:endParaRPr kumimoji="1" lang="zh-CN" altLang="en-US"/>
          </a:p>
        </p:txBody>
      </p:sp>
      <p:sp>
        <p:nvSpPr>
          <p:cNvPr id="11" name="标题 1"/>
          <p:cNvSpPr txBox="1"/>
          <p:nvPr/>
        </p:nvSpPr>
        <p:spPr>
          <a:xfrm>
            <a:off x="653346" y="2030985"/>
            <a:ext cx="10885308" cy="904831"/>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FFFFFF">
                    <a:alpha val="100000"/>
                  </a:srgbClr>
                </a:solidFill>
                <a:latin typeface="Source Han Sans" panose="020B0500000000000000" charset="-122"/>
                <a:ea typeface="Source Han Sans" panose="020B0500000000000000" charset="-122"/>
                <a:cs typeface="Source Han Sans" panose="020B0500000000000000" charset="-122"/>
              </a:rPr>
              <a:t>前台界面采用Vue.js框架开发，实现了直观、友好的用户交互设计。</a:t>
            </a:r>
            <a:endParaRPr kumimoji="1" lang="zh-CN" altLang="en-US"/>
          </a:p>
        </p:txBody>
      </p:sp>
      <p:sp>
        <p:nvSpPr>
          <p:cNvPr id="12" name="标题 1"/>
          <p:cNvSpPr txBox="1"/>
          <p:nvPr/>
        </p:nvSpPr>
        <p:spPr>
          <a:xfrm>
            <a:off x="810592" y="263750"/>
            <a:ext cx="10878487"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前台界面</a:t>
            </a:r>
            <a:endParaRPr kumimoji="1" lang="zh-CN" altLang="en-US"/>
          </a:p>
        </p:txBody>
      </p:sp>
      <p:sp>
        <p:nvSpPr>
          <p:cNvPr id="13" name="标题 1"/>
          <p:cNvSpPr txBox="1"/>
          <p:nvPr/>
        </p:nvSpPr>
        <p:spPr>
          <a:xfrm>
            <a:off x="327659" y="324821"/>
            <a:ext cx="159713" cy="159713"/>
          </a:xfrm>
          <a:prstGeom prst="rect">
            <a:avLst/>
          </a:prstGeom>
          <a:noFill/>
          <a:ln w="12700" cap="sq">
            <a:solidFill>
              <a:schemeClr val="bg1">
                <a:lumMod val="6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382730" y="379892"/>
            <a:ext cx="255445" cy="255445"/>
          </a:xfrm>
          <a:prstGeom prst="rect">
            <a:avLst/>
          </a:prstGeom>
          <a:solidFill>
            <a:schemeClr val="tx1">
              <a:lumMod val="75000"/>
              <a:lumOff val="2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5" name="图片 14" descr="9327ebc5b250df67f7ec0fa681453a8"/>
          <p:cNvPicPr>
            <a:picLocks noChangeAspect="1"/>
          </p:cNvPicPr>
          <p:nvPr/>
        </p:nvPicPr>
        <p:blipFill>
          <a:blip r:embed="rId1"/>
          <a:stretch>
            <a:fillRect/>
          </a:stretch>
        </p:blipFill>
        <p:spPr>
          <a:xfrm>
            <a:off x="1415415" y="1496695"/>
            <a:ext cx="8879205" cy="4615815"/>
          </a:xfrm>
          <a:prstGeom prst="rect">
            <a:avLst/>
          </a:prstGeom>
        </p:spPr>
      </p:pic>
      <p:pic>
        <p:nvPicPr>
          <p:cNvPr id="16" name="图片 15" descr="11334d1e8c0ea62c4da1cea7902ac86"/>
          <p:cNvPicPr>
            <a:picLocks noChangeAspect="1"/>
          </p:cNvPicPr>
          <p:nvPr/>
        </p:nvPicPr>
        <p:blipFill>
          <a:blip r:embed="rId2"/>
          <a:stretch>
            <a:fillRect/>
          </a:stretch>
        </p:blipFill>
        <p:spPr>
          <a:xfrm>
            <a:off x="1520825" y="1496695"/>
            <a:ext cx="8894445" cy="4567555"/>
          </a:xfrm>
          <a:prstGeom prst="rect">
            <a:avLst/>
          </a:prstGeom>
        </p:spPr>
      </p:pic>
      <p:pic>
        <p:nvPicPr>
          <p:cNvPr id="17" name="图片 16" descr="1287f06810178693aac88478bc62c85"/>
          <p:cNvPicPr>
            <a:picLocks noChangeAspect="1"/>
          </p:cNvPicPr>
          <p:nvPr/>
        </p:nvPicPr>
        <p:blipFill>
          <a:blip r:embed="rId3"/>
          <a:stretch>
            <a:fillRect/>
          </a:stretch>
        </p:blipFill>
        <p:spPr>
          <a:xfrm>
            <a:off x="1487805" y="1496695"/>
            <a:ext cx="9209405" cy="4570095"/>
          </a:xfrm>
          <a:prstGeom prst="rect">
            <a:avLst/>
          </a:prstGeom>
        </p:spPr>
      </p:pic>
      <p:pic>
        <p:nvPicPr>
          <p:cNvPr id="18" name="图片 17" descr="12cb0b4e7500a8b32ab6a87298119d2"/>
          <p:cNvPicPr>
            <a:picLocks noChangeAspect="1"/>
          </p:cNvPicPr>
          <p:nvPr/>
        </p:nvPicPr>
        <p:blipFill>
          <a:blip r:embed="rId4"/>
          <a:stretch>
            <a:fillRect/>
          </a:stretch>
        </p:blipFill>
        <p:spPr>
          <a:xfrm>
            <a:off x="1847850" y="1523365"/>
            <a:ext cx="8808720" cy="4543425"/>
          </a:xfrm>
          <a:prstGeom prst="rect">
            <a:avLst/>
          </a:prstGeom>
        </p:spPr>
      </p:pic>
      <p:pic>
        <p:nvPicPr>
          <p:cNvPr id="19" name="图片 18" descr="eeaef5a513305375958c701d374916c"/>
          <p:cNvPicPr>
            <a:picLocks noChangeAspect="1"/>
          </p:cNvPicPr>
          <p:nvPr/>
        </p:nvPicPr>
        <p:blipFill>
          <a:blip r:embed="rId5"/>
          <a:stretch>
            <a:fillRect/>
          </a:stretch>
        </p:blipFill>
        <p:spPr>
          <a:xfrm>
            <a:off x="1559560" y="1484630"/>
            <a:ext cx="8855710" cy="4540250"/>
          </a:xfrm>
          <a:prstGeom prst="rect">
            <a:avLst/>
          </a:prstGeom>
        </p:spPr>
      </p:pic>
      <p:pic>
        <p:nvPicPr>
          <p:cNvPr id="20" name="图片 19" descr="f3950b195b32c3176b618b0b301c22a"/>
          <p:cNvPicPr>
            <a:picLocks noChangeAspect="1"/>
          </p:cNvPicPr>
          <p:nvPr/>
        </p:nvPicPr>
        <p:blipFill>
          <a:blip r:embed="rId6"/>
          <a:stretch>
            <a:fillRect/>
          </a:stretch>
        </p:blipFill>
        <p:spPr>
          <a:xfrm>
            <a:off x="1737360" y="1484630"/>
            <a:ext cx="8853805" cy="46081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trips(down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strips(down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strips(down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strips(downLeft)">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strips(downLeft)">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strips(downLeft)">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10000"/>
                  <a:lumOff val="9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custDataLst>
              <p:tags r:id="rId1"/>
            </p:custDataLst>
          </p:nvPr>
        </p:nvSpPr>
        <p:spPr>
          <a:xfrm>
            <a:off x="3752455" y="3761718"/>
            <a:ext cx="7560000" cy="1440000"/>
          </a:xfrm>
          <a:prstGeom prst="rect">
            <a:avLst/>
          </a:prstGeom>
          <a:solidFill>
            <a:schemeClr val="bg1">
              <a:lumMod val="95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custDataLst>
              <p:tags r:id="rId2"/>
            </p:custDataLst>
          </p:nvPr>
        </p:nvSpPr>
        <p:spPr>
          <a:xfrm>
            <a:off x="2316000" y="2059398"/>
            <a:ext cx="7560000" cy="1440000"/>
          </a:xfrm>
          <a:prstGeom prst="rect">
            <a:avLst/>
          </a:prstGeom>
          <a:solidFill>
            <a:schemeClr val="bg1">
              <a:lumMod val="95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5400000">
            <a:off x="987602" y="1956141"/>
            <a:ext cx="1440000" cy="1646514"/>
          </a:xfrm>
          <a:custGeom>
            <a:avLst/>
            <a:gdLst>
              <a:gd name="connsiteX0" fmla="*/ 0 w 1368000"/>
              <a:gd name="connsiteY0" fmla="*/ 1564188 h 1564188"/>
              <a:gd name="connsiteX1" fmla="*/ 0 w 1368000"/>
              <a:gd name="connsiteY1" fmla="*/ 196188 h 1564188"/>
              <a:gd name="connsiteX2" fmla="*/ 529178 w 1368000"/>
              <a:gd name="connsiteY2" fmla="*/ 196188 h 1564188"/>
              <a:gd name="connsiteX3" fmla="*/ 684001 w 1368000"/>
              <a:gd name="connsiteY3" fmla="*/ 0 h 1564188"/>
              <a:gd name="connsiteX4" fmla="*/ 838824 w 1368000"/>
              <a:gd name="connsiteY4" fmla="*/ 196188 h 1564188"/>
              <a:gd name="connsiteX5" fmla="*/ 1368000 w 1368000"/>
              <a:gd name="connsiteY5" fmla="*/ 196188 h 1564188"/>
              <a:gd name="connsiteX6" fmla="*/ 1368000 w 1368000"/>
              <a:gd name="connsiteY6" fmla="*/ 1564188 h 1564188"/>
            </a:gdLst>
            <a:ahLst/>
            <a:cxnLst/>
            <a:rect l="l" t="t" r="r" b="b"/>
            <a:pathLst>
              <a:path w="1368000" h="1564188">
                <a:moveTo>
                  <a:pt x="0" y="1564188"/>
                </a:moveTo>
                <a:lnTo>
                  <a:pt x="0" y="196188"/>
                </a:lnTo>
                <a:lnTo>
                  <a:pt x="529178" y="196188"/>
                </a:lnTo>
                <a:lnTo>
                  <a:pt x="684001" y="0"/>
                </a:lnTo>
                <a:lnTo>
                  <a:pt x="838824" y="196188"/>
                </a:lnTo>
                <a:lnTo>
                  <a:pt x="1368000" y="196188"/>
                </a:lnTo>
                <a:lnTo>
                  <a:pt x="1368000" y="1564188"/>
                </a:lnTo>
                <a:close/>
              </a:path>
            </a:pathLst>
          </a:custGeom>
          <a:gradFill>
            <a:gsLst>
              <a:gs pos="0">
                <a:schemeClr val="accent1">
                  <a:lumMod val="60000"/>
                  <a:lumOff val="40000"/>
                  <a:alpha val="100000"/>
                </a:schemeClr>
              </a:gs>
              <a:gs pos="100000">
                <a:schemeClr val="accent1">
                  <a:alpha val="100000"/>
                </a:schemeClr>
              </a:gs>
            </a:gsLst>
            <a:lin ang="16200000" scaled="0"/>
          </a:gra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custDataLst>
              <p:tags r:id="rId3"/>
            </p:custDataLst>
          </p:nvPr>
        </p:nvSpPr>
        <p:spPr>
          <a:xfrm rot="5400000">
            <a:off x="2427208" y="3661745"/>
            <a:ext cx="1440000" cy="1646514"/>
          </a:xfrm>
          <a:custGeom>
            <a:avLst/>
            <a:gdLst>
              <a:gd name="connsiteX0" fmla="*/ 0 w 1368000"/>
              <a:gd name="connsiteY0" fmla="*/ 1564188 h 1564188"/>
              <a:gd name="connsiteX1" fmla="*/ 0 w 1368000"/>
              <a:gd name="connsiteY1" fmla="*/ 196188 h 1564188"/>
              <a:gd name="connsiteX2" fmla="*/ 529178 w 1368000"/>
              <a:gd name="connsiteY2" fmla="*/ 196188 h 1564188"/>
              <a:gd name="connsiteX3" fmla="*/ 684001 w 1368000"/>
              <a:gd name="connsiteY3" fmla="*/ 0 h 1564188"/>
              <a:gd name="connsiteX4" fmla="*/ 838824 w 1368000"/>
              <a:gd name="connsiteY4" fmla="*/ 196188 h 1564188"/>
              <a:gd name="connsiteX5" fmla="*/ 1368000 w 1368000"/>
              <a:gd name="connsiteY5" fmla="*/ 196188 h 1564188"/>
              <a:gd name="connsiteX6" fmla="*/ 1368000 w 1368000"/>
              <a:gd name="connsiteY6" fmla="*/ 1564188 h 1564188"/>
            </a:gdLst>
            <a:ahLst/>
            <a:cxnLst/>
            <a:rect l="l" t="t" r="r" b="b"/>
            <a:pathLst>
              <a:path w="1368000" h="1564188">
                <a:moveTo>
                  <a:pt x="0" y="1564188"/>
                </a:moveTo>
                <a:lnTo>
                  <a:pt x="0" y="196188"/>
                </a:lnTo>
                <a:lnTo>
                  <a:pt x="529178" y="196188"/>
                </a:lnTo>
                <a:lnTo>
                  <a:pt x="684001" y="0"/>
                </a:lnTo>
                <a:lnTo>
                  <a:pt x="838824" y="196188"/>
                </a:lnTo>
                <a:lnTo>
                  <a:pt x="1368000" y="196188"/>
                </a:lnTo>
                <a:lnTo>
                  <a:pt x="1368000" y="1564188"/>
                </a:lnTo>
                <a:close/>
              </a:path>
            </a:pathLst>
          </a:custGeom>
          <a:gradFill>
            <a:gsLst>
              <a:gs pos="0">
                <a:schemeClr val="accent1">
                  <a:lumMod val="60000"/>
                  <a:lumOff val="40000"/>
                  <a:alpha val="100000"/>
                </a:schemeClr>
              </a:gs>
              <a:gs pos="100000">
                <a:schemeClr val="accent1">
                  <a:alpha val="100000"/>
                </a:schemeClr>
              </a:gs>
            </a:gsLst>
            <a:lin ang="16200000" scaled="0"/>
          </a:gra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1390350" y="2484633"/>
            <a:ext cx="517529" cy="517529"/>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8" name="标题 1"/>
          <p:cNvSpPr txBox="1"/>
          <p:nvPr>
            <p:custDataLst>
              <p:tags r:id="rId4"/>
            </p:custDataLst>
          </p:nvPr>
        </p:nvSpPr>
        <p:spPr>
          <a:xfrm>
            <a:off x="2810526" y="4179002"/>
            <a:ext cx="540000" cy="540000"/>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80 h 720001"/>
              <a:gd name="connsiteX5" fmla="*/ 507383 w 720001"/>
              <a:gd name="connsiteY5" fmla="*/ 72694 h 720001"/>
              <a:gd name="connsiteX6" fmla="*/ 457070 w 720001"/>
              <a:gd name="connsiteY6" fmla="*/ 57166 h 720001"/>
              <a:gd name="connsiteX7" fmla="*/ 405022 w 720001"/>
              <a:gd name="connsiteY7" fmla="*/ 0 h 720001"/>
              <a:gd name="connsiteX8" fmla="*/ 720001 w 720001"/>
              <a:gd name="connsiteY8" fmla="*/ 314979 h 720001"/>
              <a:gd name="connsiteX9" fmla="*/ 405022 w 720001"/>
              <a:gd name="connsiteY9" fmla="*/ 314979 h 720001"/>
              <a:gd name="connsiteX10" fmla="*/ 360000 w 720001"/>
              <a:gd name="connsiteY10" fmla="*/ 0 h 720001"/>
              <a:gd name="connsiteX11" fmla="*/ 360000 w 720001"/>
              <a:gd name="connsiteY11" fmla="*/ 360000 h 720001"/>
              <a:gd name="connsiteX12" fmla="*/ 720000 w 720001"/>
              <a:gd name="connsiteY12" fmla="*/ 360000 h 720001"/>
              <a:gd name="connsiteX13" fmla="*/ 360000 w 720001"/>
              <a:gd name="connsiteY13" fmla="*/ 720001 h 720001"/>
              <a:gd name="connsiteX14" fmla="*/ 0 w 720001"/>
              <a:gd name="connsiteY14" fmla="*/ 360000 h 720001"/>
              <a:gd name="connsiteX15" fmla="*/ 360000 w 720001"/>
              <a:gd name="connsiteY15"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80"/>
                </a:cubicBezTo>
                <a:cubicBezTo>
                  <a:pt x="566806" y="104878"/>
                  <a:pt x="538699" y="85967"/>
                  <a:pt x="507383" y="72694"/>
                </a:cubicBezTo>
                <a:cubicBezTo>
                  <a:pt x="491075" y="65755"/>
                  <a:pt x="474246" y="60637"/>
                  <a:pt x="457070" y="57166"/>
                </a:cubicBezTo>
                <a:close/>
                <a:moveTo>
                  <a:pt x="405022" y="0"/>
                </a:moveTo>
                <a:cubicBezTo>
                  <a:pt x="578950" y="0"/>
                  <a:pt x="720001" y="141051"/>
                  <a:pt x="720001" y="314979"/>
                </a:cubicBezTo>
                <a:lnTo>
                  <a:pt x="405022" y="314979"/>
                </a:lnTo>
                <a:close/>
                <a:moveTo>
                  <a:pt x="360000" y="0"/>
                </a:moveTo>
                <a:lnTo>
                  <a:pt x="360000" y="360000"/>
                </a:lnTo>
                <a:lnTo>
                  <a:pt x="720000" y="360000"/>
                </a:lnTo>
                <a:cubicBezTo>
                  <a:pt x="720000"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9" name="标题 1"/>
          <p:cNvSpPr txBox="1"/>
          <p:nvPr>
            <p:custDataLst>
              <p:tags r:id="rId5"/>
            </p:custDataLst>
          </p:nvPr>
        </p:nvSpPr>
        <p:spPr>
          <a:xfrm>
            <a:off x="2724117" y="2176233"/>
            <a:ext cx="6840000" cy="421719"/>
          </a:xfrm>
          <a:prstGeom prst="rect">
            <a:avLst/>
          </a:prstGeom>
          <a:noFill/>
          <a:ln>
            <a:noFill/>
          </a:ln>
        </p:spPr>
        <p:txBody>
          <a:bodyPr vert="horz" wrap="square" lIns="0" tIns="0" rIns="0" bIns="0" rtlCol="0" anchor="b"/>
          <a:lstStyle/>
          <a:p>
            <a:pPr algn="l">
              <a:lnSpc>
                <a:spcPct val="130000"/>
              </a:lnSpc>
            </a:pPr>
            <a:r>
              <a:rPr kumimoji="1" lang="en-US" altLang="zh-CN" sz="16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管理界面</a:t>
            </a:r>
            <a:endParaRPr kumimoji="1" lang="zh-CN" altLang="en-US"/>
          </a:p>
        </p:txBody>
      </p:sp>
      <p:sp>
        <p:nvSpPr>
          <p:cNvPr id="10" name="标题 1"/>
          <p:cNvSpPr txBox="1"/>
          <p:nvPr>
            <p:custDataLst>
              <p:tags r:id="rId6"/>
            </p:custDataLst>
          </p:nvPr>
        </p:nvSpPr>
        <p:spPr>
          <a:xfrm>
            <a:off x="2724117" y="2619485"/>
            <a:ext cx="6840000" cy="810932"/>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后台管理界面基于Yii2框架开发，提供了题目管理、用户管理、数据统计等管理功能。</a:t>
            </a:r>
            <a:endParaRPr kumimoji="1" lang="zh-CN" altLang="en-US"/>
          </a:p>
        </p:txBody>
      </p:sp>
      <p:sp>
        <p:nvSpPr>
          <p:cNvPr id="11" name="标题 1"/>
          <p:cNvSpPr txBox="1"/>
          <p:nvPr>
            <p:custDataLst>
              <p:tags r:id="rId7"/>
            </p:custDataLst>
          </p:nvPr>
        </p:nvSpPr>
        <p:spPr>
          <a:xfrm>
            <a:off x="4144258" y="3878555"/>
            <a:ext cx="6840000" cy="421719"/>
          </a:xfrm>
          <a:prstGeom prst="rect">
            <a:avLst/>
          </a:prstGeom>
          <a:noFill/>
          <a:ln>
            <a:noFill/>
          </a:ln>
        </p:spPr>
        <p:txBody>
          <a:bodyPr vert="horz" wrap="square" lIns="0" tIns="0" rIns="0" bIns="0" rtlCol="0" anchor="b"/>
          <a:lstStyle/>
          <a:p>
            <a:pPr algn="l">
              <a:lnSpc>
                <a:spcPct val="130000"/>
              </a:lnSpc>
            </a:pPr>
            <a:r>
              <a:rPr kumimoji="1" lang="en-US" altLang="zh-CN" sz="16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业务逻辑处理</a:t>
            </a:r>
            <a:endParaRPr kumimoji="1" lang="zh-CN" altLang="en-US"/>
          </a:p>
        </p:txBody>
      </p:sp>
      <p:sp>
        <p:nvSpPr>
          <p:cNvPr id="12" name="标题 1"/>
          <p:cNvSpPr txBox="1"/>
          <p:nvPr>
            <p:custDataLst>
              <p:tags r:id="rId8"/>
            </p:custDataLst>
          </p:nvPr>
        </p:nvSpPr>
        <p:spPr>
          <a:xfrm>
            <a:off x="4144258" y="4328371"/>
            <a:ext cx="6840000" cy="722032"/>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后台负责</a:t>
            </a:r>
            <a:r>
              <a:rPr kumimoji="1" lang="zh-CN" altLang="en-US"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统计</a:t>
            </a: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用户提交的代码</a:t>
            </a:r>
            <a:r>
              <a:rPr kumimoji="1" lang="zh-CN" altLang="en-US"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的情况</a:t>
            </a: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，与数据库交互</a:t>
            </a:r>
            <a:r>
              <a:rPr kumimoji="1" lang="zh-CN" altLang="en-US"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，展现数据</a:t>
            </a: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，以及实现</a:t>
            </a:r>
            <a:r>
              <a:rPr kumimoji="1" lang="zh-CN" altLang="en-US"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增删改查</a:t>
            </a: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等核心业务逻辑。</a:t>
            </a:r>
            <a:endParaRPr kumimoji="1" lang="zh-CN" altLang="en-US"/>
          </a:p>
        </p:txBody>
      </p:sp>
      <p:sp>
        <p:nvSpPr>
          <p:cNvPr id="13" name="标题 1"/>
          <p:cNvSpPr txBox="1"/>
          <p:nvPr/>
        </p:nvSpPr>
        <p:spPr>
          <a:xfrm>
            <a:off x="810592" y="263750"/>
            <a:ext cx="10878487"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后台管理</a:t>
            </a:r>
            <a:endParaRPr kumimoji="1" lang="zh-CN" altLang="en-US"/>
          </a:p>
        </p:txBody>
      </p:sp>
      <p:sp>
        <p:nvSpPr>
          <p:cNvPr id="14" name="标题 1"/>
          <p:cNvSpPr txBox="1"/>
          <p:nvPr/>
        </p:nvSpPr>
        <p:spPr>
          <a:xfrm>
            <a:off x="327659" y="324821"/>
            <a:ext cx="159713" cy="159713"/>
          </a:xfrm>
          <a:prstGeom prst="rect">
            <a:avLst/>
          </a:prstGeom>
          <a:noFill/>
          <a:ln w="12700" cap="sq">
            <a:solidFill>
              <a:schemeClr val="bg1">
                <a:lumMod val="6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382730" y="379892"/>
            <a:ext cx="255445" cy="255445"/>
          </a:xfrm>
          <a:prstGeom prst="rect">
            <a:avLst/>
          </a:prstGeom>
          <a:solidFill>
            <a:schemeClr val="tx1">
              <a:lumMod val="75000"/>
              <a:lumOff val="2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6" name="图片 15"/>
          <p:cNvPicPr>
            <a:picLocks noChangeAspect="1"/>
          </p:cNvPicPr>
          <p:nvPr/>
        </p:nvPicPr>
        <p:blipFill>
          <a:blip r:embed="rId9"/>
          <a:stretch>
            <a:fillRect/>
          </a:stretch>
        </p:blipFill>
        <p:spPr>
          <a:xfrm>
            <a:off x="9639935" y="1844675"/>
            <a:ext cx="2552065" cy="2357755"/>
          </a:xfrm>
          <a:prstGeom prst="rect">
            <a:avLst/>
          </a:prstGeom>
        </p:spPr>
      </p:pic>
      <p:pic>
        <p:nvPicPr>
          <p:cNvPr id="17" name="图片 16"/>
          <p:cNvPicPr>
            <a:picLocks noChangeAspect="1"/>
          </p:cNvPicPr>
          <p:nvPr/>
        </p:nvPicPr>
        <p:blipFill>
          <a:blip r:embed="rId10"/>
          <a:stretch>
            <a:fillRect/>
          </a:stretch>
        </p:blipFill>
        <p:spPr>
          <a:xfrm>
            <a:off x="2135505" y="1124585"/>
            <a:ext cx="7964170" cy="4724400"/>
          </a:xfrm>
          <a:prstGeom prst="rect">
            <a:avLst/>
          </a:prstGeom>
        </p:spPr>
      </p:pic>
      <p:pic>
        <p:nvPicPr>
          <p:cNvPr id="18" name="图片 17"/>
          <p:cNvPicPr>
            <a:picLocks noChangeAspect="1"/>
          </p:cNvPicPr>
          <p:nvPr/>
        </p:nvPicPr>
        <p:blipFill>
          <a:blip r:embed="rId11"/>
          <a:stretch>
            <a:fillRect/>
          </a:stretch>
        </p:blipFill>
        <p:spPr>
          <a:xfrm>
            <a:off x="2135505" y="1160780"/>
            <a:ext cx="7948930" cy="4688205"/>
          </a:xfrm>
          <a:prstGeom prst="rect">
            <a:avLst/>
          </a:prstGeom>
        </p:spPr>
      </p:pic>
      <p:pic>
        <p:nvPicPr>
          <p:cNvPr id="19" name="图片 18"/>
          <p:cNvPicPr>
            <a:picLocks noChangeAspect="1"/>
          </p:cNvPicPr>
          <p:nvPr/>
        </p:nvPicPr>
        <p:blipFill>
          <a:blip r:embed="rId12"/>
          <a:stretch>
            <a:fillRect/>
          </a:stretch>
        </p:blipFill>
        <p:spPr>
          <a:xfrm>
            <a:off x="2135505" y="1160780"/>
            <a:ext cx="7920355" cy="4714875"/>
          </a:xfrm>
          <a:prstGeom prst="rect">
            <a:avLst/>
          </a:prstGeom>
        </p:spPr>
      </p:pic>
      <p:pic>
        <p:nvPicPr>
          <p:cNvPr id="20" name="图片 19"/>
          <p:cNvPicPr>
            <a:picLocks noChangeAspect="1"/>
          </p:cNvPicPr>
          <p:nvPr/>
        </p:nvPicPr>
        <p:blipFill>
          <a:blip r:embed="rId13"/>
          <a:stretch>
            <a:fillRect/>
          </a:stretch>
        </p:blipFill>
        <p:spPr>
          <a:xfrm>
            <a:off x="2135505" y="1124585"/>
            <a:ext cx="7948930" cy="4714875"/>
          </a:xfrm>
          <a:prstGeom prst="rect">
            <a:avLst/>
          </a:prstGeom>
        </p:spPr>
      </p:pic>
      <p:pic>
        <p:nvPicPr>
          <p:cNvPr id="21" name="图片 20"/>
          <p:cNvPicPr>
            <a:picLocks noChangeAspect="1"/>
          </p:cNvPicPr>
          <p:nvPr/>
        </p:nvPicPr>
        <p:blipFill>
          <a:blip r:embed="rId14"/>
          <a:stretch>
            <a:fillRect/>
          </a:stretch>
        </p:blipFill>
        <p:spPr>
          <a:xfrm>
            <a:off x="2135505" y="1124585"/>
            <a:ext cx="7968615" cy="4750435"/>
          </a:xfrm>
          <a:prstGeom prst="rect">
            <a:avLst/>
          </a:prstGeom>
        </p:spPr>
      </p:pic>
      <p:pic>
        <p:nvPicPr>
          <p:cNvPr id="22" name="图片 21"/>
          <p:cNvPicPr>
            <a:picLocks noChangeAspect="1"/>
          </p:cNvPicPr>
          <p:nvPr/>
        </p:nvPicPr>
        <p:blipFill>
          <a:blip r:embed="rId15"/>
          <a:stretch>
            <a:fillRect/>
          </a:stretch>
        </p:blipFill>
        <p:spPr>
          <a:xfrm>
            <a:off x="2135505" y="1160780"/>
            <a:ext cx="7920990" cy="47294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6"/>
                                        </p:tgtEl>
                                        <p:attrNameLst>
                                          <p:attrName>ppt_x</p:attrName>
                                        </p:attrNameLst>
                                      </p:cBhvr>
                                      <p:tavLst>
                                        <p:tav tm="0">
                                          <p:val>
                                            <p:strVal val="ppt_x"/>
                                          </p:val>
                                        </p:tav>
                                        <p:tav tm="100000">
                                          <p:val>
                                            <p:strVal val="ppt_x"/>
                                          </p:val>
                                        </p:tav>
                                      </p:tavLst>
                                    </p:anim>
                                    <p:anim calcmode="lin" valueType="num">
                                      <p:cBhvr additive="base">
                                        <p:cTn id="7" dur="500"/>
                                        <p:tgtEl>
                                          <p:spTgt spid="16"/>
                                        </p:tgtEl>
                                        <p:attrNameLst>
                                          <p:attrName>ppt_y</p:attrName>
                                        </p:attrNameLst>
                                      </p:cBhvr>
                                      <p:tavLst>
                                        <p:tav tm="0">
                                          <p:val>
                                            <p:strVal val="ppt_y"/>
                                          </p:val>
                                        </p:tav>
                                        <p:tav tm="100000">
                                          <p:val>
                                            <p:strVal val="1+ppt_h/2"/>
                                          </p:val>
                                        </p:tav>
                                      </p:tavLst>
                                    </p:anim>
                                    <p:set>
                                      <p:cBhvr>
                                        <p:cTn id="8" dur="1" fill="hold">
                                          <p:stCondLst>
                                            <p:cond delay="499"/>
                                          </p:stCondLst>
                                        </p:cTn>
                                        <p:tgtEl>
                                          <p:spTgt spid="16"/>
                                        </p:tgtEl>
                                        <p:attrNameLst>
                                          <p:attrName>style.visibility</p:attrName>
                                        </p:attrNameLst>
                                      </p:cBhvr>
                                      <p:to>
                                        <p:strVal val="hidden"/>
                                      </p:to>
                                    </p:set>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down)">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blinds(horizontal)">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box(in)">
                                      <p:cBhvr>
                                        <p:cTn id="33" dur="20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blinds(horizontal)">
                                      <p:cBhvr>
                                        <p:cTn id="3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10000"/>
                  <a:lumOff val="9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custDataLst>
              <p:tags r:id="rId1"/>
            </p:custDataLst>
          </p:nvPr>
        </p:nvSpPr>
        <p:spPr>
          <a:xfrm>
            <a:off x="660400" y="2227617"/>
            <a:ext cx="5123248" cy="3355035"/>
          </a:xfrm>
          <a:prstGeom prst="roundRect">
            <a:avLst>
              <a:gd name="adj" fmla="val 7063"/>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custDataLst>
              <p:tags r:id="rId2"/>
            </p:custDataLst>
          </p:nvPr>
        </p:nvSpPr>
        <p:spPr>
          <a:xfrm>
            <a:off x="1360170" y="3855720"/>
            <a:ext cx="3615690" cy="1459865"/>
          </a:xfrm>
          <a:prstGeom prst="rect">
            <a:avLst/>
          </a:prstGeom>
          <a:noFill/>
          <a:ln cap="sq">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数据库使用MySQL，设计了用户表、题目表、提交记录表等多个数据表，确保了数据的完整性和一致性。</a:t>
            </a:r>
            <a:endParaRPr kumimoji="1" lang="zh-CN" altLang="en-US"/>
          </a:p>
        </p:txBody>
      </p:sp>
      <p:sp>
        <p:nvSpPr>
          <p:cNvPr id="5" name="标题 1"/>
          <p:cNvSpPr txBox="1"/>
          <p:nvPr>
            <p:custDataLst>
              <p:tags r:id="rId3"/>
            </p:custDataLst>
          </p:nvPr>
        </p:nvSpPr>
        <p:spPr>
          <a:xfrm>
            <a:off x="5126418" y="4832684"/>
            <a:ext cx="657230" cy="529390"/>
          </a:xfrm>
          <a:prstGeom prst="rect">
            <a:avLst/>
          </a:prstGeom>
          <a:noFill/>
          <a:ln>
            <a:noFill/>
          </a:ln>
        </p:spPr>
        <p:txBody>
          <a:bodyPr vert="horz" wrap="square" lIns="0" tIns="0" rIns="0" bIns="0" rtlCol="0" anchor="t"/>
          <a:lstStyle/>
          <a:p>
            <a:pPr algn="ctr">
              <a:lnSpc>
                <a:spcPct val="130000"/>
              </a:lnSpc>
            </a:pPr>
            <a:r>
              <a:rPr kumimoji="1" lang="en-US" altLang="zh-CN" sz="6000">
                <a:ln w="12700">
                  <a:solidFill>
                    <a:srgbClr val="0068BF">
                      <a:alpha val="100000"/>
                    </a:srgbClr>
                  </a:solidFill>
                </a:ln>
                <a:solidFill>
                  <a:srgbClr val="FFFFFF">
                    <a:alpha val="100000"/>
                  </a:srgbClr>
                </a:solidFill>
                <a:latin typeface="Source Han Sans" panose="020B0500000000000000" charset="-122"/>
                <a:ea typeface="Source Han Sans" panose="020B0500000000000000" charset="-122"/>
                <a:cs typeface="Source Han Sans" panose="020B0500000000000000" charset="-122"/>
              </a:rPr>
              <a:t>”</a:t>
            </a:r>
            <a:endParaRPr kumimoji="1" lang="zh-CN" altLang="en-US"/>
          </a:p>
        </p:txBody>
      </p:sp>
      <p:sp>
        <p:nvSpPr>
          <p:cNvPr id="6" name="标题 1"/>
          <p:cNvSpPr txBox="1"/>
          <p:nvPr>
            <p:custDataLst>
              <p:tags r:id="rId4"/>
            </p:custDataLst>
          </p:nvPr>
        </p:nvSpPr>
        <p:spPr>
          <a:xfrm>
            <a:off x="2271110" y="1350046"/>
            <a:ext cx="1743571" cy="1743572"/>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custDataLst>
              <p:tags r:id="rId5"/>
            </p:custDataLst>
          </p:nvPr>
        </p:nvSpPr>
        <p:spPr>
          <a:xfrm>
            <a:off x="2393012" y="1471948"/>
            <a:ext cx="1499767" cy="1499768"/>
          </a:xfrm>
          <a:prstGeom prst="ellipse">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custDataLst>
              <p:tags r:id="rId6"/>
            </p:custDataLst>
          </p:nvPr>
        </p:nvSpPr>
        <p:spPr>
          <a:xfrm>
            <a:off x="2470586" y="1549522"/>
            <a:ext cx="1344619" cy="134462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custDataLst>
              <p:tags r:id="rId7"/>
            </p:custDataLst>
          </p:nvPr>
        </p:nvSpPr>
        <p:spPr>
          <a:xfrm>
            <a:off x="2878939" y="1990744"/>
            <a:ext cx="527915" cy="462176"/>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bg1"/>
          </a:solidFill>
          <a:ln w="1553" cap="flat">
            <a:noFill/>
            <a:miter/>
          </a:ln>
        </p:spPr>
        <p:txBody>
          <a:bodyPr vert="horz" wrap="square" lIns="91440" tIns="45720" rIns="91440" bIns="45720" rtlCol="0" anchor="ctr"/>
          <a:lstStyle/>
          <a:p>
            <a:pPr algn="l">
              <a:lnSpc>
                <a:spcPct val="110000"/>
              </a:lnSpc>
            </a:pPr>
            <a:endParaRPr kumimoji="1" lang="zh-CN" altLang="en-US"/>
          </a:p>
        </p:txBody>
      </p:sp>
      <p:sp>
        <p:nvSpPr>
          <p:cNvPr id="10" name="标题 1"/>
          <p:cNvSpPr txBox="1"/>
          <p:nvPr>
            <p:custDataLst>
              <p:tags r:id="rId8"/>
            </p:custDataLst>
          </p:nvPr>
        </p:nvSpPr>
        <p:spPr>
          <a:xfrm>
            <a:off x="2040501" y="1679302"/>
            <a:ext cx="169659" cy="169659"/>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custDataLst>
              <p:tags r:id="rId9"/>
            </p:custDataLst>
          </p:nvPr>
        </p:nvSpPr>
        <p:spPr>
          <a:xfrm>
            <a:off x="4125627" y="2464111"/>
            <a:ext cx="277920" cy="277920"/>
          </a:xfrm>
          <a:prstGeom prst="ellipse">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custDataLst>
              <p:tags r:id="rId10"/>
            </p:custDataLst>
          </p:nvPr>
        </p:nvSpPr>
        <p:spPr>
          <a:xfrm>
            <a:off x="839405" y="3126232"/>
            <a:ext cx="4675068" cy="429128"/>
          </a:xfrm>
          <a:prstGeom prst="rect">
            <a:avLst/>
          </a:prstGeom>
          <a:noFill/>
          <a:ln cap="sq">
            <a:noFill/>
          </a:ln>
        </p:spPr>
        <p:txBody>
          <a:bodyPr vert="horz" wrap="square" lIns="0" tIns="0" rIns="0" bIns="0" rtlCol="0" anchor="b"/>
          <a:lstStyle/>
          <a:p>
            <a:pPr algn="ctr">
              <a:lnSpc>
                <a:spcPct val="130000"/>
              </a:lnSpc>
            </a:pPr>
            <a:r>
              <a:rPr kumimoji="1" lang="en-US" altLang="zh-CN" sz="1600">
                <a:ln w="12700">
                  <a:noFill/>
                </a:ln>
                <a:solidFill>
                  <a:srgbClr val="081738">
                    <a:alpha val="100000"/>
                  </a:srgbClr>
                </a:solidFill>
                <a:latin typeface="Source Han Sans CN Bold" panose="020B0800000000000000" charset="-122"/>
                <a:ea typeface="Source Han Sans CN Bold" panose="020B0800000000000000" charset="-122"/>
                <a:cs typeface="Source Han Sans CN Bold" panose="020B0800000000000000" charset="-122"/>
              </a:rPr>
              <a:t>数据库结构</a:t>
            </a:r>
            <a:endParaRPr kumimoji="1" lang="zh-CN" altLang="en-US"/>
          </a:p>
        </p:txBody>
      </p:sp>
      <p:sp>
        <p:nvSpPr>
          <p:cNvPr id="13" name="标题 1"/>
          <p:cNvSpPr txBox="1"/>
          <p:nvPr>
            <p:custDataLst>
              <p:tags r:id="rId11"/>
            </p:custDataLst>
          </p:nvPr>
        </p:nvSpPr>
        <p:spPr>
          <a:xfrm>
            <a:off x="6395652" y="2227617"/>
            <a:ext cx="5123248" cy="3355035"/>
          </a:xfrm>
          <a:prstGeom prst="roundRect">
            <a:avLst>
              <a:gd name="adj" fmla="val 7063"/>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custDataLst>
              <p:tags r:id="rId12"/>
            </p:custDataLst>
          </p:nvPr>
        </p:nvSpPr>
        <p:spPr>
          <a:xfrm>
            <a:off x="6619742" y="3498386"/>
            <a:ext cx="4675068" cy="1459832"/>
          </a:xfrm>
          <a:prstGeom prst="rect">
            <a:avLst/>
          </a:prstGeom>
          <a:noFill/>
          <a:ln cap="sq">
            <a:noFill/>
          </a:ln>
        </p:spPr>
        <p:txBody>
          <a:bodyPr vert="horz" wrap="square" lIns="0" tIns="0" rIns="0" bIns="0" rtlCol="0" anchor="t"/>
          <a:lstStyle/>
          <a:p>
            <a:pPr algn="ctr">
              <a:lnSpc>
                <a:spcPct val="150000"/>
              </a:lnSpc>
            </a:pPr>
            <a:endParaRPr kumimoji="1" lang="zh-CN" altLang="en-US"/>
          </a:p>
        </p:txBody>
      </p:sp>
      <p:sp>
        <p:nvSpPr>
          <p:cNvPr id="15" name="标题 1"/>
          <p:cNvSpPr txBox="1"/>
          <p:nvPr>
            <p:custDataLst>
              <p:tags r:id="rId13"/>
            </p:custDataLst>
          </p:nvPr>
        </p:nvSpPr>
        <p:spPr>
          <a:xfrm>
            <a:off x="10861670" y="4832684"/>
            <a:ext cx="657230" cy="529390"/>
          </a:xfrm>
          <a:prstGeom prst="rect">
            <a:avLst/>
          </a:prstGeom>
          <a:noFill/>
          <a:ln>
            <a:noFill/>
          </a:ln>
        </p:spPr>
        <p:txBody>
          <a:bodyPr vert="horz" wrap="square" lIns="0" tIns="0" rIns="0" bIns="0" rtlCol="0" anchor="t"/>
          <a:lstStyle/>
          <a:p>
            <a:pPr algn="ctr">
              <a:lnSpc>
                <a:spcPct val="130000"/>
              </a:lnSpc>
            </a:pPr>
            <a:r>
              <a:rPr kumimoji="1" lang="en-US" altLang="zh-CN" sz="6000">
                <a:ln w="12700">
                  <a:solidFill>
                    <a:srgbClr val="0068BF">
                      <a:alpha val="100000"/>
                    </a:srgbClr>
                  </a:solidFill>
                </a:ln>
                <a:solidFill>
                  <a:srgbClr val="FFFFFF">
                    <a:alpha val="100000"/>
                  </a:srgbClr>
                </a:solidFill>
                <a:latin typeface="Source Han Sans" panose="020B0500000000000000" charset="-122"/>
                <a:ea typeface="Source Han Sans" panose="020B0500000000000000" charset="-122"/>
                <a:cs typeface="Source Han Sans" panose="020B0500000000000000" charset="-122"/>
              </a:rPr>
              <a:t>”</a:t>
            </a:r>
            <a:endParaRPr kumimoji="1" lang="zh-CN" altLang="en-US"/>
          </a:p>
        </p:txBody>
      </p:sp>
      <p:sp>
        <p:nvSpPr>
          <p:cNvPr id="16" name="标题 1"/>
          <p:cNvSpPr txBox="1"/>
          <p:nvPr>
            <p:custDataLst>
              <p:tags r:id="rId14"/>
            </p:custDataLst>
          </p:nvPr>
        </p:nvSpPr>
        <p:spPr>
          <a:xfrm>
            <a:off x="8006362" y="1350046"/>
            <a:ext cx="1743571" cy="1743572"/>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custDataLst>
              <p:tags r:id="rId15"/>
            </p:custDataLst>
          </p:nvPr>
        </p:nvSpPr>
        <p:spPr>
          <a:xfrm>
            <a:off x="8128264" y="1471948"/>
            <a:ext cx="1499767" cy="1499768"/>
          </a:xfrm>
          <a:prstGeom prst="ellipse">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custDataLst>
              <p:tags r:id="rId16"/>
            </p:custDataLst>
          </p:nvPr>
        </p:nvSpPr>
        <p:spPr>
          <a:xfrm>
            <a:off x="8205838" y="1549522"/>
            <a:ext cx="1344619" cy="134462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custDataLst>
              <p:tags r:id="rId17"/>
            </p:custDataLst>
          </p:nvPr>
        </p:nvSpPr>
        <p:spPr>
          <a:xfrm>
            <a:off x="8614191" y="1977653"/>
            <a:ext cx="527915" cy="488358"/>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bg1"/>
          </a:solidFill>
          <a:ln w="1553" cap="flat">
            <a:noFill/>
            <a:miter/>
          </a:ln>
        </p:spPr>
        <p:txBody>
          <a:bodyPr vert="horz" wrap="square" lIns="91440" tIns="45720" rIns="91440" bIns="45720" rtlCol="0" anchor="ctr"/>
          <a:lstStyle/>
          <a:p>
            <a:pPr algn="l">
              <a:lnSpc>
                <a:spcPct val="110000"/>
              </a:lnSpc>
            </a:pPr>
            <a:endParaRPr kumimoji="1" lang="zh-CN" altLang="en-US"/>
          </a:p>
        </p:txBody>
      </p:sp>
      <p:sp>
        <p:nvSpPr>
          <p:cNvPr id="20" name="标题 1"/>
          <p:cNvSpPr txBox="1"/>
          <p:nvPr>
            <p:custDataLst>
              <p:tags r:id="rId18"/>
            </p:custDataLst>
          </p:nvPr>
        </p:nvSpPr>
        <p:spPr>
          <a:xfrm>
            <a:off x="7775753" y="1679302"/>
            <a:ext cx="169659" cy="169659"/>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custDataLst>
              <p:tags r:id="rId19"/>
            </p:custDataLst>
          </p:nvPr>
        </p:nvSpPr>
        <p:spPr>
          <a:xfrm>
            <a:off x="9860879" y="2464111"/>
            <a:ext cx="277920" cy="277920"/>
          </a:xfrm>
          <a:prstGeom prst="ellipse">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custDataLst>
              <p:tags r:id="rId20"/>
            </p:custDataLst>
          </p:nvPr>
        </p:nvSpPr>
        <p:spPr>
          <a:xfrm>
            <a:off x="6619742" y="3069082"/>
            <a:ext cx="4675068" cy="429128"/>
          </a:xfrm>
          <a:prstGeom prst="rect">
            <a:avLst/>
          </a:prstGeom>
          <a:noFill/>
          <a:ln cap="sq">
            <a:noFill/>
          </a:ln>
        </p:spPr>
        <p:txBody>
          <a:bodyPr vert="horz" wrap="square" lIns="0" tIns="0" rIns="0" bIns="0" rtlCol="0" anchor="b"/>
          <a:lstStyle/>
          <a:p>
            <a:pPr algn="ctr">
              <a:lnSpc>
                <a:spcPct val="130000"/>
              </a:lnSpc>
            </a:pPr>
            <a:r>
              <a:rPr kumimoji="1" lang="zh-CN" altLang="en-US" sz="1600">
                <a:ln w="12700">
                  <a:noFill/>
                </a:ln>
                <a:solidFill>
                  <a:srgbClr val="081738">
                    <a:alpha val="100000"/>
                  </a:srgbClr>
                </a:solidFill>
                <a:latin typeface="Source Han Sans CN Bold" panose="020B0800000000000000" charset="-122"/>
                <a:ea typeface="Source Han Sans CN Bold" panose="020B0800000000000000" charset="-122"/>
                <a:cs typeface="Source Han Sans CN Bold" panose="020B0800000000000000" charset="-122"/>
              </a:rPr>
              <a:t>数据库</a:t>
            </a:r>
            <a:r>
              <a:rPr kumimoji="1" lang="zh-CN" altLang="en-US" sz="1600">
                <a:ln w="12700">
                  <a:noFill/>
                </a:ln>
                <a:solidFill>
                  <a:srgbClr val="081738">
                    <a:alpha val="100000"/>
                  </a:srgbClr>
                </a:solidFill>
                <a:latin typeface="Source Han Sans CN Bold" panose="020B0800000000000000" charset="-122"/>
                <a:ea typeface="Source Han Sans CN Bold" panose="020B0800000000000000" charset="-122"/>
                <a:cs typeface="Source Han Sans CN Bold" panose="020B0800000000000000" charset="-122"/>
              </a:rPr>
              <a:t>内容</a:t>
            </a:r>
            <a:endParaRPr kumimoji="1" lang="zh-CN" altLang="en-US" sz="1600">
              <a:ln w="12700">
                <a:noFill/>
              </a:ln>
              <a:solidFill>
                <a:srgbClr val="081738">
                  <a:alpha val="100000"/>
                </a:srgbClr>
              </a:solidFill>
              <a:latin typeface="Source Han Sans CN Bold" panose="020B0800000000000000" charset="-122"/>
              <a:ea typeface="Source Han Sans CN Bold" panose="020B0800000000000000" charset="-122"/>
              <a:cs typeface="Source Han Sans CN Bold" panose="020B0800000000000000" charset="-122"/>
            </a:endParaRPr>
          </a:p>
        </p:txBody>
      </p:sp>
      <p:sp>
        <p:nvSpPr>
          <p:cNvPr id="23" name="标题 1"/>
          <p:cNvSpPr txBox="1"/>
          <p:nvPr/>
        </p:nvSpPr>
        <p:spPr>
          <a:xfrm>
            <a:off x="810592" y="263750"/>
            <a:ext cx="10878487"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数据库设计</a:t>
            </a:r>
            <a:endParaRPr kumimoji="1" lang="zh-CN" altLang="en-US"/>
          </a:p>
        </p:txBody>
      </p:sp>
      <p:sp>
        <p:nvSpPr>
          <p:cNvPr id="24" name="标题 1"/>
          <p:cNvSpPr txBox="1"/>
          <p:nvPr/>
        </p:nvSpPr>
        <p:spPr>
          <a:xfrm>
            <a:off x="327659" y="324821"/>
            <a:ext cx="159713" cy="159713"/>
          </a:xfrm>
          <a:prstGeom prst="rect">
            <a:avLst/>
          </a:prstGeom>
          <a:noFill/>
          <a:ln w="12700" cap="sq">
            <a:solidFill>
              <a:schemeClr val="bg1">
                <a:lumMod val="6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382730" y="379892"/>
            <a:ext cx="255445" cy="255445"/>
          </a:xfrm>
          <a:prstGeom prst="rect">
            <a:avLst/>
          </a:prstGeom>
          <a:solidFill>
            <a:schemeClr val="tx1">
              <a:lumMod val="75000"/>
              <a:lumOff val="2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26" name="图片 25"/>
          <p:cNvPicPr>
            <a:picLocks noChangeAspect="1"/>
          </p:cNvPicPr>
          <p:nvPr/>
        </p:nvPicPr>
        <p:blipFill>
          <a:blip r:embed="rId21"/>
          <a:stretch>
            <a:fillRect/>
          </a:stretch>
        </p:blipFill>
        <p:spPr>
          <a:xfrm>
            <a:off x="7945120" y="3567430"/>
            <a:ext cx="2194560" cy="1878330"/>
          </a:xfrm>
          <a:prstGeom prst="rect">
            <a:avLst/>
          </a:prstGeom>
        </p:spPr>
      </p:pic>
      <p:pic>
        <p:nvPicPr>
          <p:cNvPr id="27" name="图片 26"/>
          <p:cNvPicPr>
            <a:picLocks noChangeAspect="1"/>
          </p:cNvPicPr>
          <p:nvPr/>
        </p:nvPicPr>
        <p:blipFill>
          <a:blip r:embed="rId21"/>
          <a:stretch>
            <a:fillRect/>
          </a:stretch>
        </p:blipFill>
        <p:spPr>
          <a:xfrm>
            <a:off x="3527425" y="404495"/>
            <a:ext cx="4557395" cy="5435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26"/>
                                        </p:tgtEl>
                                      </p:cBhvr>
                                    </p:animEffect>
                                    <p:set>
                                      <p:cBhvr>
                                        <p:cTn id="7" dur="1" fill="hold">
                                          <p:stCondLst>
                                            <p:cond delay="499"/>
                                          </p:stCondLst>
                                        </p:cTn>
                                        <p:tgtEl>
                                          <p:spTgt spid="26"/>
                                        </p:tgtEl>
                                        <p:attrNameLst>
                                          <p:attrName>style.visibility</p:attrName>
                                        </p:attrNameLst>
                                      </p:cBhvr>
                                      <p:to>
                                        <p:strVal val="hidden"/>
                                      </p:to>
                                    </p:se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down)">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alphaModFix amt="17000"/>
          </a:blip>
          <a:srcRect l="209" t="10053" r="183" b="15562"/>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rect l="l" t="t" r="r" b="b"/>
            <a:pathLst>
              <a:path w="12192000" h="6858000">
                <a:moveTo>
                  <a:pt x="0" y="0"/>
                </a:moveTo>
                <a:lnTo>
                  <a:pt x="12192000" y="0"/>
                </a:lnTo>
                <a:lnTo>
                  <a:pt x="12192000" y="6858000"/>
                </a:lnTo>
                <a:lnTo>
                  <a:pt x="0" y="6858000"/>
                </a:lnTo>
                <a:close/>
              </a:path>
            </a:pathLst>
          </a:custGeom>
          <a:noFill/>
          <a:ln>
            <a:noFill/>
          </a:ln>
        </p:spPr>
      </p:pic>
      <p:sp>
        <p:nvSpPr>
          <p:cNvPr id="3" name="标题 1"/>
          <p:cNvSpPr txBox="1"/>
          <p:nvPr/>
        </p:nvSpPr>
        <p:spPr>
          <a:xfrm flipV="1">
            <a:off x="8628008" y="0"/>
            <a:ext cx="3563992" cy="2181172"/>
          </a:xfrm>
          <a:custGeom>
            <a:avLst/>
            <a:gdLst>
              <a:gd name="connsiteX0" fmla="*/ 7273060 w 7739574"/>
              <a:gd name="connsiteY0" fmla="*/ 52 h 5014789"/>
              <a:gd name="connsiteX1" fmla="*/ 7631964 w 7739574"/>
              <a:gd name="connsiteY1" fmla="*/ 90705 h 5014789"/>
              <a:gd name="connsiteX2" fmla="*/ 7739574 w 7739574"/>
              <a:gd name="connsiteY2" fmla="*/ 141343 h 5014789"/>
              <a:gd name="connsiteX3" fmla="*/ 7739574 w 7739574"/>
              <a:gd name="connsiteY3" fmla="*/ 5014789 h 5014789"/>
              <a:gd name="connsiteX4" fmla="*/ 0 w 7739574"/>
              <a:gd name="connsiteY4" fmla="*/ 5014789 h 5014789"/>
              <a:gd name="connsiteX5" fmla="*/ 11383 w 7739574"/>
              <a:gd name="connsiteY5" fmla="*/ 4963174 h 5014789"/>
              <a:gd name="connsiteX6" fmla="*/ 525975 w 7739574"/>
              <a:gd name="connsiteY6" fmla="*/ 4310846 h 5014789"/>
              <a:gd name="connsiteX7" fmla="*/ 2891803 w 7739574"/>
              <a:gd name="connsiteY7" fmla="*/ 3962503 h 5014789"/>
              <a:gd name="connsiteX8" fmla="*/ 4299688 w 7739574"/>
              <a:gd name="connsiteY8" fmla="*/ 2032103 h 5014789"/>
              <a:gd name="connsiteX9" fmla="*/ 6201060 w 7739574"/>
              <a:gd name="connsiteY9" fmla="*/ 1669246 h 5014789"/>
              <a:gd name="connsiteX10" fmla="*/ 7173517 w 7739574"/>
              <a:gd name="connsiteY10" fmla="*/ 14618 h 5014789"/>
              <a:gd name="connsiteX11" fmla="*/ 7273060 w 7739574"/>
              <a:gd name="connsiteY11" fmla="*/ 52 h 5014789"/>
            </a:gdLst>
            <a:ahLst/>
            <a:cxnLst/>
            <a:rect l="l" t="t" r="r" b="b"/>
            <a:pathLst>
              <a:path w="7739574" h="5014789">
                <a:moveTo>
                  <a:pt x="7273060" y="52"/>
                </a:moveTo>
                <a:cubicBezTo>
                  <a:pt x="7378439" y="-1547"/>
                  <a:pt x="7500514" y="33980"/>
                  <a:pt x="7631964" y="90705"/>
                </a:cubicBezTo>
                <a:lnTo>
                  <a:pt x="7739574" y="141343"/>
                </a:lnTo>
                <a:lnTo>
                  <a:pt x="7739574" y="5014789"/>
                </a:lnTo>
                <a:lnTo>
                  <a:pt x="0" y="5014789"/>
                </a:lnTo>
                <a:lnTo>
                  <a:pt x="11383" y="4963174"/>
                </a:lnTo>
                <a:cubicBezTo>
                  <a:pt x="82041" y="4700256"/>
                  <a:pt x="217546" y="4466573"/>
                  <a:pt x="525975" y="4310846"/>
                </a:cubicBezTo>
                <a:cubicBezTo>
                  <a:pt x="1019460" y="4061684"/>
                  <a:pt x="2262851" y="4342293"/>
                  <a:pt x="2891803" y="3962503"/>
                </a:cubicBezTo>
                <a:cubicBezTo>
                  <a:pt x="3520755" y="3582713"/>
                  <a:pt x="3748145" y="2414312"/>
                  <a:pt x="4299688" y="2032103"/>
                </a:cubicBezTo>
                <a:cubicBezTo>
                  <a:pt x="4851231" y="1649894"/>
                  <a:pt x="5722089" y="2005493"/>
                  <a:pt x="6201060" y="1669246"/>
                </a:cubicBezTo>
                <a:cubicBezTo>
                  <a:pt x="6680031" y="1332999"/>
                  <a:pt x="6675193" y="164599"/>
                  <a:pt x="7173517" y="14618"/>
                </a:cubicBezTo>
                <a:cubicBezTo>
                  <a:pt x="7204662" y="5244"/>
                  <a:pt x="7237934" y="586"/>
                  <a:pt x="7273060" y="52"/>
                </a:cubicBezTo>
                <a:close/>
              </a:path>
            </a:pathLst>
          </a:custGeom>
          <a:solidFill>
            <a:schemeClr val="accent1">
              <a:lumMod val="40000"/>
              <a:lumOff val="60000"/>
              <a:alpha val="36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flipV="1">
            <a:off x="7787640" y="0"/>
            <a:ext cx="4524284" cy="1783062"/>
          </a:xfrm>
          <a:custGeom>
            <a:avLst/>
            <a:gdLst>
              <a:gd name="connsiteX0" fmla="*/ 7273060 w 7739574"/>
              <a:gd name="connsiteY0" fmla="*/ 52 h 5014789"/>
              <a:gd name="connsiteX1" fmla="*/ 7631964 w 7739574"/>
              <a:gd name="connsiteY1" fmla="*/ 90705 h 5014789"/>
              <a:gd name="connsiteX2" fmla="*/ 7739574 w 7739574"/>
              <a:gd name="connsiteY2" fmla="*/ 141343 h 5014789"/>
              <a:gd name="connsiteX3" fmla="*/ 7739574 w 7739574"/>
              <a:gd name="connsiteY3" fmla="*/ 5014789 h 5014789"/>
              <a:gd name="connsiteX4" fmla="*/ 0 w 7739574"/>
              <a:gd name="connsiteY4" fmla="*/ 5014789 h 5014789"/>
              <a:gd name="connsiteX5" fmla="*/ 11383 w 7739574"/>
              <a:gd name="connsiteY5" fmla="*/ 4963174 h 5014789"/>
              <a:gd name="connsiteX6" fmla="*/ 525975 w 7739574"/>
              <a:gd name="connsiteY6" fmla="*/ 4310846 h 5014789"/>
              <a:gd name="connsiteX7" fmla="*/ 2891803 w 7739574"/>
              <a:gd name="connsiteY7" fmla="*/ 3962503 h 5014789"/>
              <a:gd name="connsiteX8" fmla="*/ 4299688 w 7739574"/>
              <a:gd name="connsiteY8" fmla="*/ 2032103 h 5014789"/>
              <a:gd name="connsiteX9" fmla="*/ 6201060 w 7739574"/>
              <a:gd name="connsiteY9" fmla="*/ 1669246 h 5014789"/>
              <a:gd name="connsiteX10" fmla="*/ 7173517 w 7739574"/>
              <a:gd name="connsiteY10" fmla="*/ 14618 h 5014789"/>
              <a:gd name="connsiteX11" fmla="*/ 7273060 w 7739574"/>
              <a:gd name="connsiteY11" fmla="*/ 52 h 5014789"/>
            </a:gdLst>
            <a:ahLst/>
            <a:cxnLst/>
            <a:rect l="l" t="t" r="r" b="b"/>
            <a:pathLst>
              <a:path w="7739574" h="5014789">
                <a:moveTo>
                  <a:pt x="7273060" y="52"/>
                </a:moveTo>
                <a:cubicBezTo>
                  <a:pt x="7378439" y="-1547"/>
                  <a:pt x="7500514" y="33980"/>
                  <a:pt x="7631964" y="90705"/>
                </a:cubicBezTo>
                <a:lnTo>
                  <a:pt x="7739574" y="141343"/>
                </a:lnTo>
                <a:lnTo>
                  <a:pt x="7739574" y="5014789"/>
                </a:lnTo>
                <a:lnTo>
                  <a:pt x="0" y="5014789"/>
                </a:lnTo>
                <a:lnTo>
                  <a:pt x="11383" y="4963174"/>
                </a:lnTo>
                <a:cubicBezTo>
                  <a:pt x="82041" y="4700256"/>
                  <a:pt x="217546" y="4466573"/>
                  <a:pt x="525975" y="4310846"/>
                </a:cubicBezTo>
                <a:cubicBezTo>
                  <a:pt x="1019460" y="4061684"/>
                  <a:pt x="2262851" y="4342293"/>
                  <a:pt x="2891803" y="3962503"/>
                </a:cubicBezTo>
                <a:cubicBezTo>
                  <a:pt x="3520755" y="3582713"/>
                  <a:pt x="3748145" y="2414312"/>
                  <a:pt x="4299688" y="2032103"/>
                </a:cubicBezTo>
                <a:cubicBezTo>
                  <a:pt x="4851231" y="1649894"/>
                  <a:pt x="5722089" y="2005493"/>
                  <a:pt x="6201060" y="1669246"/>
                </a:cubicBezTo>
                <a:cubicBezTo>
                  <a:pt x="6680031" y="1332999"/>
                  <a:pt x="6675193" y="164599"/>
                  <a:pt x="7173517" y="14618"/>
                </a:cubicBezTo>
                <a:cubicBezTo>
                  <a:pt x="7204662" y="5244"/>
                  <a:pt x="7237934" y="586"/>
                  <a:pt x="7273060" y="52"/>
                </a:cubicBezTo>
                <a:close/>
              </a:path>
            </a:pathLst>
          </a:custGeom>
          <a:gradFill>
            <a:gsLst>
              <a:gs pos="25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2956560" y="1371600"/>
            <a:ext cx="9235440" cy="4236720"/>
          </a:xfrm>
          <a:prstGeom prst="rect">
            <a:avLst/>
          </a:prstGeom>
          <a:solidFill>
            <a:schemeClr val="bg1"/>
          </a:solidFill>
          <a:ln w="19050" cap="sq">
            <a:noFill/>
            <a:miter/>
          </a:ln>
          <a:effectLst>
            <a:outerShdw blurRad="50800" dist="38100" dir="540000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11430" y="6592532"/>
            <a:ext cx="12211685" cy="282918"/>
          </a:xfrm>
          <a:prstGeom prst="rect">
            <a:avLst/>
          </a:prstGeom>
          <a:solidFill>
            <a:schemeClr val="accent1">
              <a:lumMod val="40000"/>
              <a:lumOff val="60000"/>
              <a:alpha val="82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V="1">
            <a:off x="10604974" y="6009707"/>
            <a:ext cx="913926" cy="153538"/>
          </a:xfrm>
          <a:custGeom>
            <a:avLst/>
            <a:gdLst>
              <a:gd name="connsiteX0" fmla="*/ 741119 w 890768"/>
              <a:gd name="connsiteY0" fmla="*/ 0 h 149649"/>
              <a:gd name="connsiteX1" fmla="*/ 815944 w 890768"/>
              <a:gd name="connsiteY1" fmla="*/ 0 h 149649"/>
              <a:gd name="connsiteX2" fmla="*/ 890768 w 890768"/>
              <a:gd name="connsiteY2" fmla="*/ 74825 h 149649"/>
              <a:gd name="connsiteX3" fmla="*/ 815944 w 890768"/>
              <a:gd name="connsiteY3" fmla="*/ 149649 h 149649"/>
              <a:gd name="connsiteX4" fmla="*/ 741119 w 890768"/>
              <a:gd name="connsiteY4" fmla="*/ 149649 h 149649"/>
              <a:gd name="connsiteX5" fmla="*/ 815944 w 890768"/>
              <a:gd name="connsiteY5" fmla="*/ 74825 h 149649"/>
              <a:gd name="connsiteX6" fmla="*/ 555839 w 890768"/>
              <a:gd name="connsiteY6" fmla="*/ 0 h 149649"/>
              <a:gd name="connsiteX7" fmla="*/ 630664 w 890768"/>
              <a:gd name="connsiteY7" fmla="*/ 0 h 149649"/>
              <a:gd name="connsiteX8" fmla="*/ 705488 w 890768"/>
              <a:gd name="connsiteY8" fmla="*/ 74825 h 149649"/>
              <a:gd name="connsiteX9" fmla="*/ 630664 w 890768"/>
              <a:gd name="connsiteY9" fmla="*/ 149649 h 149649"/>
              <a:gd name="connsiteX10" fmla="*/ 555839 w 890768"/>
              <a:gd name="connsiteY10" fmla="*/ 149649 h 149649"/>
              <a:gd name="connsiteX11" fmla="*/ 630664 w 890768"/>
              <a:gd name="connsiteY11" fmla="*/ 74825 h 149649"/>
              <a:gd name="connsiteX12" fmla="*/ 370559 w 890768"/>
              <a:gd name="connsiteY12" fmla="*/ 0 h 149649"/>
              <a:gd name="connsiteX13" fmla="*/ 445384 w 890768"/>
              <a:gd name="connsiteY13" fmla="*/ 0 h 149649"/>
              <a:gd name="connsiteX14" fmla="*/ 520208 w 890768"/>
              <a:gd name="connsiteY14" fmla="*/ 74825 h 149649"/>
              <a:gd name="connsiteX15" fmla="*/ 445384 w 890768"/>
              <a:gd name="connsiteY15" fmla="*/ 149649 h 149649"/>
              <a:gd name="connsiteX16" fmla="*/ 370559 w 890768"/>
              <a:gd name="connsiteY16" fmla="*/ 149649 h 149649"/>
              <a:gd name="connsiteX17" fmla="*/ 445384 w 890768"/>
              <a:gd name="connsiteY17" fmla="*/ 74825 h 149649"/>
              <a:gd name="connsiteX18" fmla="*/ 185280 w 890768"/>
              <a:gd name="connsiteY18" fmla="*/ 0 h 149649"/>
              <a:gd name="connsiteX19" fmla="*/ 260105 w 890768"/>
              <a:gd name="connsiteY19" fmla="*/ 0 h 149649"/>
              <a:gd name="connsiteX20" fmla="*/ 334929 w 890768"/>
              <a:gd name="connsiteY20" fmla="*/ 74825 h 149649"/>
              <a:gd name="connsiteX21" fmla="*/ 260105 w 890768"/>
              <a:gd name="connsiteY21" fmla="*/ 149649 h 149649"/>
              <a:gd name="connsiteX22" fmla="*/ 185280 w 890768"/>
              <a:gd name="connsiteY22" fmla="*/ 149649 h 149649"/>
              <a:gd name="connsiteX23" fmla="*/ 260105 w 890768"/>
              <a:gd name="connsiteY23" fmla="*/ 74825 h 149649"/>
              <a:gd name="connsiteX24" fmla="*/ 0 w 890768"/>
              <a:gd name="connsiteY24" fmla="*/ 0 h 149649"/>
              <a:gd name="connsiteX25" fmla="*/ 74825 w 890768"/>
              <a:gd name="connsiteY25" fmla="*/ 0 h 149649"/>
              <a:gd name="connsiteX26" fmla="*/ 149649 w 890768"/>
              <a:gd name="connsiteY26" fmla="*/ 74825 h 149649"/>
              <a:gd name="connsiteX27" fmla="*/ 74825 w 890768"/>
              <a:gd name="connsiteY27" fmla="*/ 149649 h 149649"/>
              <a:gd name="connsiteX28" fmla="*/ 0 w 890768"/>
              <a:gd name="connsiteY28" fmla="*/ 149649 h 149649"/>
              <a:gd name="connsiteX29" fmla="*/ 74825 w 890768"/>
              <a:gd name="connsiteY29" fmla="*/ 74825 h 149649"/>
            </a:gdLst>
            <a:ahLst/>
            <a:cxnLst/>
            <a:rect l="l" t="t" r="r" b="b"/>
            <a:pathLst>
              <a:path w="890768" h="149649">
                <a:moveTo>
                  <a:pt x="741119" y="0"/>
                </a:moveTo>
                <a:lnTo>
                  <a:pt x="815944" y="0"/>
                </a:lnTo>
                <a:lnTo>
                  <a:pt x="890768" y="74825"/>
                </a:lnTo>
                <a:lnTo>
                  <a:pt x="815944" y="149649"/>
                </a:lnTo>
                <a:lnTo>
                  <a:pt x="741119" y="149649"/>
                </a:lnTo>
                <a:lnTo>
                  <a:pt x="815944" y="74825"/>
                </a:lnTo>
                <a:close/>
                <a:moveTo>
                  <a:pt x="555839" y="0"/>
                </a:moveTo>
                <a:lnTo>
                  <a:pt x="630664" y="0"/>
                </a:lnTo>
                <a:lnTo>
                  <a:pt x="705488" y="74825"/>
                </a:lnTo>
                <a:lnTo>
                  <a:pt x="630664" y="149649"/>
                </a:lnTo>
                <a:lnTo>
                  <a:pt x="555839" y="149649"/>
                </a:lnTo>
                <a:lnTo>
                  <a:pt x="630664" y="74825"/>
                </a:lnTo>
                <a:close/>
                <a:moveTo>
                  <a:pt x="370559" y="0"/>
                </a:moveTo>
                <a:lnTo>
                  <a:pt x="445384" y="0"/>
                </a:lnTo>
                <a:lnTo>
                  <a:pt x="520208" y="74825"/>
                </a:lnTo>
                <a:lnTo>
                  <a:pt x="445384" y="149649"/>
                </a:lnTo>
                <a:lnTo>
                  <a:pt x="370559" y="149649"/>
                </a:lnTo>
                <a:lnTo>
                  <a:pt x="445384" y="74825"/>
                </a:lnTo>
                <a:close/>
                <a:moveTo>
                  <a:pt x="185280" y="0"/>
                </a:moveTo>
                <a:lnTo>
                  <a:pt x="260105" y="0"/>
                </a:lnTo>
                <a:lnTo>
                  <a:pt x="334929" y="74825"/>
                </a:lnTo>
                <a:lnTo>
                  <a:pt x="260105" y="149649"/>
                </a:lnTo>
                <a:lnTo>
                  <a:pt x="185280" y="149649"/>
                </a:lnTo>
                <a:lnTo>
                  <a:pt x="260105" y="74825"/>
                </a:lnTo>
                <a:close/>
                <a:moveTo>
                  <a:pt x="0" y="0"/>
                </a:moveTo>
                <a:lnTo>
                  <a:pt x="74825" y="0"/>
                </a:lnTo>
                <a:lnTo>
                  <a:pt x="149649" y="74825"/>
                </a:lnTo>
                <a:lnTo>
                  <a:pt x="74825" y="149649"/>
                </a:lnTo>
                <a:lnTo>
                  <a:pt x="0" y="149649"/>
                </a:lnTo>
                <a:lnTo>
                  <a:pt x="74825" y="74825"/>
                </a:lnTo>
                <a:close/>
              </a:path>
            </a:pathLst>
          </a:cu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cxnSp>
        <p:nvCxnSpPr>
          <p:cNvPr id="8" name="标题 1"/>
          <p:cNvCxnSpPr/>
          <p:nvPr/>
        </p:nvCxnSpPr>
        <p:spPr>
          <a:xfrm>
            <a:off x="7094764" y="6086476"/>
            <a:ext cx="3286690" cy="0"/>
          </a:xfrm>
          <a:prstGeom prst="line">
            <a:avLst/>
          </a:prstGeom>
          <a:noFill/>
          <a:ln w="31750" cap="sq">
            <a:gradFill>
              <a:gsLst>
                <a:gs pos="11000">
                  <a:schemeClr val="accent1"/>
                </a:gs>
                <a:gs pos="90000">
                  <a:schemeClr val="accent1">
                    <a:alpha val="0"/>
                  </a:schemeClr>
                </a:gs>
              </a:gsLst>
              <a:lin ang="10800000" scaled="0"/>
            </a:gradFill>
            <a:miter/>
          </a:ln>
        </p:spPr>
      </p:cxnSp>
      <p:sp>
        <p:nvSpPr>
          <p:cNvPr id="9" name="标题 1"/>
          <p:cNvSpPr txBox="1"/>
          <p:nvPr/>
        </p:nvSpPr>
        <p:spPr>
          <a:xfrm flipH="1">
            <a:off x="8469730" y="1569720"/>
            <a:ext cx="1704088" cy="1806588"/>
          </a:xfrm>
          <a:custGeom>
            <a:avLst/>
            <a:gdLst>
              <a:gd name="connsiteX0" fmla="*/ 604434 w 1208868"/>
              <a:gd name="connsiteY0" fmla="*/ 424748 h 1208868"/>
              <a:gd name="connsiteX1" fmla="*/ 424748 w 1208868"/>
              <a:gd name="connsiteY1" fmla="*/ 604434 h 1208868"/>
              <a:gd name="connsiteX2" fmla="*/ 604434 w 1208868"/>
              <a:gd name="connsiteY2" fmla="*/ 784120 h 1208868"/>
              <a:gd name="connsiteX3" fmla="*/ 784120 w 1208868"/>
              <a:gd name="connsiteY3" fmla="*/ 604434 h 1208868"/>
              <a:gd name="connsiteX4" fmla="*/ 604434 w 1208868"/>
              <a:gd name="connsiteY4" fmla="*/ 424748 h 1208868"/>
              <a:gd name="connsiteX5" fmla="*/ 604434 w 1208868"/>
              <a:gd name="connsiteY5" fmla="*/ 302218 h 1208868"/>
              <a:gd name="connsiteX6" fmla="*/ 906650 w 1208868"/>
              <a:gd name="connsiteY6" fmla="*/ 604434 h 1208868"/>
              <a:gd name="connsiteX7" fmla="*/ 604434 w 1208868"/>
              <a:gd name="connsiteY7" fmla="*/ 906650 h 1208868"/>
              <a:gd name="connsiteX8" fmla="*/ 302218 w 1208868"/>
              <a:gd name="connsiteY8" fmla="*/ 604434 h 1208868"/>
              <a:gd name="connsiteX9" fmla="*/ 604434 w 1208868"/>
              <a:gd name="connsiteY9" fmla="*/ 302218 h 1208868"/>
              <a:gd name="connsiteX10" fmla="*/ 604434 w 1208868"/>
              <a:gd name="connsiteY10" fmla="*/ 167900 h 1208868"/>
              <a:gd name="connsiteX11" fmla="*/ 167900 w 1208868"/>
              <a:gd name="connsiteY11" fmla="*/ 604434 h 1208868"/>
              <a:gd name="connsiteX12" fmla="*/ 604434 w 1208868"/>
              <a:gd name="connsiteY12" fmla="*/ 1040968 h 1208868"/>
              <a:gd name="connsiteX13" fmla="*/ 1040968 w 1208868"/>
              <a:gd name="connsiteY13" fmla="*/ 604434 h 1208868"/>
              <a:gd name="connsiteX14" fmla="*/ 604434 w 1208868"/>
              <a:gd name="connsiteY14" fmla="*/ 167900 h 1208868"/>
              <a:gd name="connsiteX15" fmla="*/ 604434 w 1208868"/>
              <a:gd name="connsiteY15" fmla="*/ 0 h 1208868"/>
              <a:gd name="connsiteX16" fmla="*/ 1208868 w 1208868"/>
              <a:gd name="connsiteY16" fmla="*/ 604434 h 1208868"/>
              <a:gd name="connsiteX17" fmla="*/ 604434 w 1208868"/>
              <a:gd name="connsiteY17" fmla="*/ 1208868 h 1208868"/>
              <a:gd name="connsiteX18" fmla="*/ 0 w 1208868"/>
              <a:gd name="connsiteY18" fmla="*/ 604434 h 1208868"/>
              <a:gd name="connsiteX19" fmla="*/ 604434 w 1208868"/>
              <a:gd name="connsiteY19" fmla="*/ 0 h 1208868"/>
            </a:gdLst>
            <a:ahLst/>
            <a:cxnLst/>
            <a:rect l="l" t="t" r="r" b="b"/>
            <a:pathLst>
              <a:path w="1208868" h="1208868">
                <a:moveTo>
                  <a:pt x="604434" y="424748"/>
                </a:moveTo>
                <a:cubicBezTo>
                  <a:pt x="505196" y="424748"/>
                  <a:pt x="424748" y="505196"/>
                  <a:pt x="424748" y="604434"/>
                </a:cubicBezTo>
                <a:cubicBezTo>
                  <a:pt x="424748" y="703672"/>
                  <a:pt x="505196" y="784120"/>
                  <a:pt x="604434" y="784120"/>
                </a:cubicBezTo>
                <a:cubicBezTo>
                  <a:pt x="703672" y="784120"/>
                  <a:pt x="784120" y="703672"/>
                  <a:pt x="784120" y="604434"/>
                </a:cubicBezTo>
                <a:cubicBezTo>
                  <a:pt x="784120" y="505196"/>
                  <a:pt x="703672" y="424748"/>
                  <a:pt x="604434" y="424748"/>
                </a:cubicBezTo>
                <a:close/>
                <a:moveTo>
                  <a:pt x="604434" y="302218"/>
                </a:moveTo>
                <a:cubicBezTo>
                  <a:pt x="771343" y="302218"/>
                  <a:pt x="906650" y="437525"/>
                  <a:pt x="906650" y="604434"/>
                </a:cubicBezTo>
                <a:cubicBezTo>
                  <a:pt x="906650" y="771343"/>
                  <a:pt x="771343" y="906650"/>
                  <a:pt x="604434" y="906650"/>
                </a:cubicBezTo>
                <a:cubicBezTo>
                  <a:pt x="437525" y="906650"/>
                  <a:pt x="302218" y="771343"/>
                  <a:pt x="302218" y="604434"/>
                </a:cubicBezTo>
                <a:cubicBezTo>
                  <a:pt x="302218" y="437525"/>
                  <a:pt x="437525" y="302218"/>
                  <a:pt x="604434" y="302218"/>
                </a:cubicBezTo>
                <a:close/>
                <a:moveTo>
                  <a:pt x="604434" y="167900"/>
                </a:moveTo>
                <a:cubicBezTo>
                  <a:pt x="363343" y="167900"/>
                  <a:pt x="167900" y="363343"/>
                  <a:pt x="167900" y="604434"/>
                </a:cubicBezTo>
                <a:cubicBezTo>
                  <a:pt x="167900" y="845525"/>
                  <a:pt x="363343" y="1040968"/>
                  <a:pt x="604434" y="1040968"/>
                </a:cubicBezTo>
                <a:cubicBezTo>
                  <a:pt x="845525" y="1040968"/>
                  <a:pt x="1040968" y="845525"/>
                  <a:pt x="1040968" y="604434"/>
                </a:cubicBezTo>
                <a:cubicBezTo>
                  <a:pt x="1040968" y="363343"/>
                  <a:pt x="845525" y="167900"/>
                  <a:pt x="604434" y="167900"/>
                </a:cubicBezTo>
                <a:close/>
                <a:moveTo>
                  <a:pt x="604434" y="0"/>
                </a:moveTo>
                <a:cubicBezTo>
                  <a:pt x="938254" y="0"/>
                  <a:pt x="1208868" y="270614"/>
                  <a:pt x="1208868" y="604434"/>
                </a:cubicBezTo>
                <a:cubicBezTo>
                  <a:pt x="1208868" y="938254"/>
                  <a:pt x="938254" y="1208868"/>
                  <a:pt x="604434" y="1208868"/>
                </a:cubicBezTo>
                <a:cubicBezTo>
                  <a:pt x="270614" y="1208868"/>
                  <a:pt x="0" y="938254"/>
                  <a:pt x="0" y="604434"/>
                </a:cubicBezTo>
                <a:cubicBezTo>
                  <a:pt x="0" y="270614"/>
                  <a:pt x="270614" y="0"/>
                  <a:pt x="604434" y="0"/>
                </a:cubicBezTo>
                <a:close/>
              </a:path>
            </a:pathLst>
          </a:custGeom>
          <a:gradFill>
            <a:gsLst>
              <a:gs pos="24000">
                <a:schemeClr val="bg1">
                  <a:alpha val="0"/>
                </a:schemeClr>
              </a:gs>
              <a:gs pos="100000">
                <a:schemeClr val="accent1"/>
              </a:gs>
            </a:gsLst>
            <a:lin ang="189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10800000">
            <a:off x="11471848" y="2719263"/>
            <a:ext cx="952624" cy="1323330"/>
          </a:xfrm>
          <a:prstGeom prst="chevron">
            <a:avLst>
              <a:gd name="adj" fmla="val 60879"/>
            </a:avLst>
          </a:prstGeom>
          <a:solidFill>
            <a:schemeClr val="bg1">
              <a:lumMod val="75000"/>
              <a:alpha val="43000"/>
            </a:schemeClr>
          </a:soli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10800000">
            <a:off x="11614070" y="2578100"/>
            <a:ext cx="1155860" cy="1605656"/>
          </a:xfrm>
          <a:prstGeom prst="chevron">
            <a:avLst>
              <a:gd name="adj" fmla="val 60879"/>
            </a:avLst>
          </a:prstGeom>
          <a:gradFill>
            <a:gsLst>
              <a:gs pos="0">
                <a:schemeClr val="accent1">
                  <a:lumMod val="60000"/>
                  <a:lumOff val="40000"/>
                </a:schemeClr>
              </a:gs>
              <a:gs pos="100000">
                <a:schemeClr val="accent1"/>
              </a:gs>
            </a:gsLst>
            <a:lin ang="5400000" scaled="0"/>
          </a:gra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8934258" y="-742949"/>
            <a:ext cx="2584642" cy="4023333"/>
          </a:xfrm>
          <a:prstGeom prst="rect">
            <a:avLst/>
          </a:prstGeom>
          <a:noFill/>
          <a:ln>
            <a:noFill/>
          </a:ln>
        </p:spPr>
        <p:txBody>
          <a:bodyPr vert="horz" wrap="square" lIns="0" tIns="0" rIns="0" bIns="0" rtlCol="0" anchor="b"/>
          <a:lstStyle/>
          <a:p>
            <a:pPr algn="r">
              <a:lnSpc>
                <a:spcPct val="110000"/>
              </a:lnSpc>
            </a:pPr>
            <a:r>
              <a:rPr kumimoji="1" lang="en-US" altLang="zh-CN" sz="10000">
                <a:ln w="12700">
                  <a:noFill/>
                </a:ln>
                <a:solidFill>
                  <a:srgbClr val="000000">
                    <a:alpha val="100000"/>
                  </a:srgbClr>
                </a:solidFill>
                <a:latin typeface="OPPOSans H" panose="00020600040101010101" charset="-122"/>
                <a:ea typeface="OPPOSans H" panose="00020600040101010101" charset="-122"/>
                <a:cs typeface="OPPOSans H" panose="00020600040101010101" charset="-122"/>
              </a:rPr>
              <a:t>03</a:t>
            </a:r>
            <a:endParaRPr kumimoji="1" lang="zh-CN" altLang="en-US"/>
          </a:p>
        </p:txBody>
      </p:sp>
      <p:sp>
        <p:nvSpPr>
          <p:cNvPr id="13" name="标题 1"/>
          <p:cNvSpPr txBox="1"/>
          <p:nvPr/>
        </p:nvSpPr>
        <p:spPr>
          <a:xfrm>
            <a:off x="6695802" y="3323330"/>
            <a:ext cx="4823098" cy="1432559"/>
          </a:xfrm>
          <a:prstGeom prst="rect">
            <a:avLst/>
          </a:prstGeom>
          <a:noFill/>
          <a:ln>
            <a:noFill/>
          </a:ln>
        </p:spPr>
        <p:txBody>
          <a:bodyPr vert="horz" wrap="square" lIns="0" tIns="0" rIns="0" bIns="0" rtlCol="0" anchor="t"/>
          <a:lstStyle/>
          <a:p>
            <a:pPr algn="r">
              <a:lnSpc>
                <a:spcPct val="130000"/>
              </a:lnSpc>
            </a:pPr>
            <a:r>
              <a:rPr kumimoji="1" lang="en-US" altLang="zh-CN" sz="3800">
                <a:ln w="12700">
                  <a:noFill/>
                </a:ln>
                <a:solidFill>
                  <a:srgbClr val="000000">
                    <a:alpha val="100000"/>
                  </a:srgbClr>
                </a:solidFill>
                <a:latin typeface="OPPOSans H" panose="00020600040101010101" charset="-122"/>
                <a:ea typeface="OPPOSans H" panose="00020600040101010101" charset="-122"/>
                <a:cs typeface="OPPOSans H" panose="00020600040101010101" charset="-122"/>
              </a:rPr>
              <a:t>项目亮点</a:t>
            </a:r>
            <a:endParaRPr kumimoji="1" lang="zh-CN" altLang="en-US"/>
          </a:p>
        </p:txBody>
      </p:sp>
      <p:sp>
        <p:nvSpPr>
          <p:cNvPr id="14" name="标题 1"/>
          <p:cNvSpPr txBox="1"/>
          <p:nvPr/>
        </p:nvSpPr>
        <p:spPr>
          <a:xfrm>
            <a:off x="10218818" y="4957644"/>
            <a:ext cx="1293858" cy="615002"/>
          </a:xfrm>
          <a:prstGeom prst="roundRect">
            <a:avLst>
              <a:gd name="adj" fmla="val 50000"/>
            </a:avLst>
          </a:prstGeom>
          <a:gradFill>
            <a:gsLst>
              <a:gs pos="21000">
                <a:schemeClr val="accent1"/>
              </a:gs>
              <a:gs pos="100000">
                <a:schemeClr val="accent1">
                  <a:lumMod val="60000"/>
                  <a:lumOff val="4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10173818" y="5100036"/>
            <a:ext cx="1425828" cy="330219"/>
          </a:xfrm>
          <a:prstGeom prst="rect">
            <a:avLst/>
          </a:prstGeom>
          <a:noFill/>
          <a:ln>
            <a:noFill/>
          </a:ln>
        </p:spPr>
        <p:txBody>
          <a:bodyPr vert="horz" wrap="square" lIns="0" tIns="0" rIns="0" bIns="0" rtlCol="0" anchor="ctr"/>
          <a:lstStyle/>
          <a:p>
            <a:pPr algn="ctr">
              <a:lnSpc>
                <a:spcPct val="130000"/>
              </a:lnSpc>
            </a:pPr>
            <a:r>
              <a:rPr kumimoji="1" lang="en-US" altLang="zh-CN" sz="20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DESIGN</a:t>
            </a:r>
            <a:endParaRPr kumimoji="1" lang="zh-CN" altLang="en-US"/>
          </a:p>
        </p:txBody>
      </p:sp>
      <p:sp>
        <p:nvSpPr>
          <p:cNvPr id="16" name="标题 1"/>
          <p:cNvSpPr txBox="1"/>
          <p:nvPr/>
        </p:nvSpPr>
        <p:spPr>
          <a:xfrm>
            <a:off x="1668994" y="-23048"/>
            <a:ext cx="4951753" cy="6878696"/>
          </a:xfrm>
          <a:prstGeom prst="chevron">
            <a:avLst>
              <a:gd name="adj" fmla="val 60879"/>
            </a:avLst>
          </a:prstGeom>
          <a:solidFill>
            <a:schemeClr val="accent1">
              <a:lumMod val="20000"/>
              <a:lumOff val="80000"/>
              <a:alpha val="63000"/>
            </a:schemeClr>
          </a:soli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1333714" y="-23048"/>
            <a:ext cx="4951753" cy="6878696"/>
          </a:xfrm>
          <a:prstGeom prst="chevron">
            <a:avLst>
              <a:gd name="adj" fmla="val 60879"/>
            </a:avLst>
          </a:prstGeom>
          <a:gradFill>
            <a:gsLst>
              <a:gs pos="0">
                <a:schemeClr val="accent1">
                  <a:lumMod val="60000"/>
                  <a:lumOff val="40000"/>
                </a:schemeClr>
              </a:gs>
              <a:gs pos="100000">
                <a:schemeClr val="accent1"/>
              </a:gs>
            </a:gsLst>
            <a:lin ang="5400000" scaled="0"/>
          </a:gra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13496657">
            <a:off x="4321163" y="2660205"/>
            <a:ext cx="1497543" cy="1497542"/>
          </a:xfrm>
          <a:custGeom>
            <a:avLst/>
            <a:gdLst>
              <a:gd name="connsiteX0" fmla="*/ 72353 w 1497543"/>
              <a:gd name="connsiteY0" fmla="*/ 72351 h 1497542"/>
              <a:gd name="connsiteX1" fmla="*/ 84766 w 1497543"/>
              <a:gd name="connsiteY1" fmla="*/ 42382 h 1497542"/>
              <a:gd name="connsiteX2" fmla="*/ 42383 w 1497543"/>
              <a:gd name="connsiteY2" fmla="*/ 0 h 1497542"/>
              <a:gd name="connsiteX3" fmla="*/ 0 w 1497543"/>
              <a:gd name="connsiteY3" fmla="*/ 42382 h 1497542"/>
              <a:gd name="connsiteX4" fmla="*/ 42383 w 1497543"/>
              <a:gd name="connsiteY4" fmla="*/ 84765 h 1497542"/>
              <a:gd name="connsiteX5" fmla="*/ 72353 w 1497543"/>
              <a:gd name="connsiteY5" fmla="*/ 72351 h 1497542"/>
              <a:gd name="connsiteX6" fmla="*/ 72353 w 1497543"/>
              <a:gd name="connsiteY6" fmla="*/ 354906 h 1497542"/>
              <a:gd name="connsiteX7" fmla="*/ 84767 w 1497543"/>
              <a:gd name="connsiteY7" fmla="*/ 324937 h 1497542"/>
              <a:gd name="connsiteX8" fmla="*/ 42384 w 1497543"/>
              <a:gd name="connsiteY8" fmla="*/ 282555 h 1497542"/>
              <a:gd name="connsiteX9" fmla="*/ 0 w 1497543"/>
              <a:gd name="connsiteY9" fmla="*/ 324937 h 1497542"/>
              <a:gd name="connsiteX10" fmla="*/ 42384 w 1497543"/>
              <a:gd name="connsiteY10" fmla="*/ 367320 h 1497542"/>
              <a:gd name="connsiteX11" fmla="*/ 72353 w 1497543"/>
              <a:gd name="connsiteY11" fmla="*/ 354906 h 1497542"/>
              <a:gd name="connsiteX12" fmla="*/ 354908 w 1497543"/>
              <a:gd name="connsiteY12" fmla="*/ 354906 h 1497542"/>
              <a:gd name="connsiteX13" fmla="*/ 367322 w 1497543"/>
              <a:gd name="connsiteY13" fmla="*/ 324937 h 1497542"/>
              <a:gd name="connsiteX14" fmla="*/ 324938 w 1497543"/>
              <a:gd name="connsiteY14" fmla="*/ 282554 h 1497542"/>
              <a:gd name="connsiteX15" fmla="*/ 282556 w 1497543"/>
              <a:gd name="connsiteY15" fmla="*/ 324937 h 1497542"/>
              <a:gd name="connsiteX16" fmla="*/ 324939 w 1497543"/>
              <a:gd name="connsiteY16" fmla="*/ 367320 h 1497542"/>
              <a:gd name="connsiteX17" fmla="*/ 354908 w 1497543"/>
              <a:gd name="connsiteY17" fmla="*/ 354906 h 1497542"/>
              <a:gd name="connsiteX18" fmla="*/ 72353 w 1497543"/>
              <a:gd name="connsiteY18" fmla="*/ 637462 h 1497542"/>
              <a:gd name="connsiteX19" fmla="*/ 84766 w 1497543"/>
              <a:gd name="connsiteY19" fmla="*/ 607493 h 1497542"/>
              <a:gd name="connsiteX20" fmla="*/ 42383 w 1497543"/>
              <a:gd name="connsiteY20" fmla="*/ 565110 h 1497542"/>
              <a:gd name="connsiteX21" fmla="*/ 0 w 1497543"/>
              <a:gd name="connsiteY21" fmla="*/ 607493 h 1497542"/>
              <a:gd name="connsiteX22" fmla="*/ 42383 w 1497543"/>
              <a:gd name="connsiteY22" fmla="*/ 649876 h 1497542"/>
              <a:gd name="connsiteX23" fmla="*/ 72353 w 1497543"/>
              <a:gd name="connsiteY23" fmla="*/ 637462 h 1497542"/>
              <a:gd name="connsiteX24" fmla="*/ 354908 w 1497543"/>
              <a:gd name="connsiteY24" fmla="*/ 637462 h 1497542"/>
              <a:gd name="connsiteX25" fmla="*/ 367321 w 1497543"/>
              <a:gd name="connsiteY25" fmla="*/ 607493 h 1497542"/>
              <a:gd name="connsiteX26" fmla="*/ 324938 w 1497543"/>
              <a:gd name="connsiteY26" fmla="*/ 565110 h 1497542"/>
              <a:gd name="connsiteX27" fmla="*/ 282555 w 1497543"/>
              <a:gd name="connsiteY27" fmla="*/ 607493 h 1497542"/>
              <a:gd name="connsiteX28" fmla="*/ 324938 w 1497543"/>
              <a:gd name="connsiteY28" fmla="*/ 649876 h 1497542"/>
              <a:gd name="connsiteX29" fmla="*/ 354908 w 1497543"/>
              <a:gd name="connsiteY29" fmla="*/ 637462 h 1497542"/>
              <a:gd name="connsiteX30" fmla="*/ 72353 w 1497543"/>
              <a:gd name="connsiteY30" fmla="*/ 920017 h 1497542"/>
              <a:gd name="connsiteX31" fmla="*/ 84766 w 1497543"/>
              <a:gd name="connsiteY31" fmla="*/ 890048 h 1497542"/>
              <a:gd name="connsiteX32" fmla="*/ 42383 w 1497543"/>
              <a:gd name="connsiteY32" fmla="*/ 847665 h 1497542"/>
              <a:gd name="connsiteX33" fmla="*/ 0 w 1497543"/>
              <a:gd name="connsiteY33" fmla="*/ 890048 h 1497542"/>
              <a:gd name="connsiteX34" fmla="*/ 42384 w 1497543"/>
              <a:gd name="connsiteY34" fmla="*/ 932431 h 1497542"/>
              <a:gd name="connsiteX35" fmla="*/ 72353 w 1497543"/>
              <a:gd name="connsiteY35" fmla="*/ 920017 h 1497542"/>
              <a:gd name="connsiteX36" fmla="*/ 637463 w 1497543"/>
              <a:gd name="connsiteY36" fmla="*/ 637463 h 1497542"/>
              <a:gd name="connsiteX37" fmla="*/ 649877 w 1497543"/>
              <a:gd name="connsiteY37" fmla="*/ 607493 h 1497542"/>
              <a:gd name="connsiteX38" fmla="*/ 607494 w 1497543"/>
              <a:gd name="connsiteY38" fmla="*/ 565110 h 1497542"/>
              <a:gd name="connsiteX39" fmla="*/ 565111 w 1497543"/>
              <a:gd name="connsiteY39" fmla="*/ 607493 h 1497542"/>
              <a:gd name="connsiteX40" fmla="*/ 607494 w 1497543"/>
              <a:gd name="connsiteY40" fmla="*/ 649876 h 1497542"/>
              <a:gd name="connsiteX41" fmla="*/ 637463 w 1497543"/>
              <a:gd name="connsiteY41" fmla="*/ 637463 h 1497542"/>
              <a:gd name="connsiteX42" fmla="*/ 354908 w 1497543"/>
              <a:gd name="connsiteY42" fmla="*/ 920017 h 1497542"/>
              <a:gd name="connsiteX43" fmla="*/ 367321 w 1497543"/>
              <a:gd name="connsiteY43" fmla="*/ 890048 h 1497542"/>
              <a:gd name="connsiteX44" fmla="*/ 324938 w 1497543"/>
              <a:gd name="connsiteY44" fmla="*/ 847665 h 1497542"/>
              <a:gd name="connsiteX45" fmla="*/ 282555 w 1497543"/>
              <a:gd name="connsiteY45" fmla="*/ 890048 h 1497542"/>
              <a:gd name="connsiteX46" fmla="*/ 324939 w 1497543"/>
              <a:gd name="connsiteY46" fmla="*/ 932431 h 1497542"/>
              <a:gd name="connsiteX47" fmla="*/ 354908 w 1497543"/>
              <a:gd name="connsiteY47" fmla="*/ 920017 h 1497542"/>
              <a:gd name="connsiteX48" fmla="*/ 72352 w 1497543"/>
              <a:gd name="connsiteY48" fmla="*/ 1202573 h 1497542"/>
              <a:gd name="connsiteX49" fmla="*/ 84766 w 1497543"/>
              <a:gd name="connsiteY49" fmla="*/ 1172604 h 1497542"/>
              <a:gd name="connsiteX50" fmla="*/ 42383 w 1497543"/>
              <a:gd name="connsiteY50" fmla="*/ 1130221 h 1497542"/>
              <a:gd name="connsiteX51" fmla="*/ 0 w 1497543"/>
              <a:gd name="connsiteY51" fmla="*/ 1172604 h 1497542"/>
              <a:gd name="connsiteX52" fmla="*/ 42383 w 1497543"/>
              <a:gd name="connsiteY52" fmla="*/ 1214987 h 1497542"/>
              <a:gd name="connsiteX53" fmla="*/ 72352 w 1497543"/>
              <a:gd name="connsiteY53" fmla="*/ 1202573 h 1497542"/>
              <a:gd name="connsiteX54" fmla="*/ 637464 w 1497543"/>
              <a:gd name="connsiteY54" fmla="*/ 920017 h 1497542"/>
              <a:gd name="connsiteX55" fmla="*/ 649877 w 1497543"/>
              <a:gd name="connsiteY55" fmla="*/ 890048 h 1497542"/>
              <a:gd name="connsiteX56" fmla="*/ 607494 w 1497543"/>
              <a:gd name="connsiteY56" fmla="*/ 847665 h 1497542"/>
              <a:gd name="connsiteX57" fmla="*/ 565111 w 1497543"/>
              <a:gd name="connsiteY57" fmla="*/ 890048 h 1497542"/>
              <a:gd name="connsiteX58" fmla="*/ 607494 w 1497543"/>
              <a:gd name="connsiteY58" fmla="*/ 932431 h 1497542"/>
              <a:gd name="connsiteX59" fmla="*/ 637464 w 1497543"/>
              <a:gd name="connsiteY59" fmla="*/ 920017 h 1497542"/>
              <a:gd name="connsiteX60" fmla="*/ 354907 w 1497543"/>
              <a:gd name="connsiteY60" fmla="*/ 1202573 h 1497542"/>
              <a:gd name="connsiteX61" fmla="*/ 367321 w 1497543"/>
              <a:gd name="connsiteY61" fmla="*/ 1172604 h 1497542"/>
              <a:gd name="connsiteX62" fmla="*/ 324938 w 1497543"/>
              <a:gd name="connsiteY62" fmla="*/ 1130221 h 1497542"/>
              <a:gd name="connsiteX63" fmla="*/ 282555 w 1497543"/>
              <a:gd name="connsiteY63" fmla="*/ 1172604 h 1497542"/>
              <a:gd name="connsiteX64" fmla="*/ 324938 w 1497543"/>
              <a:gd name="connsiteY64" fmla="*/ 1214987 h 1497542"/>
              <a:gd name="connsiteX65" fmla="*/ 354907 w 1497543"/>
              <a:gd name="connsiteY65" fmla="*/ 1202573 h 1497542"/>
              <a:gd name="connsiteX66" fmla="*/ 72353 w 1497543"/>
              <a:gd name="connsiteY66" fmla="*/ 1485128 h 1497542"/>
              <a:gd name="connsiteX67" fmla="*/ 84766 w 1497543"/>
              <a:gd name="connsiteY67" fmla="*/ 1455159 h 1497542"/>
              <a:gd name="connsiteX68" fmla="*/ 42383 w 1497543"/>
              <a:gd name="connsiteY68" fmla="*/ 1412776 h 1497542"/>
              <a:gd name="connsiteX69" fmla="*/ 0 w 1497543"/>
              <a:gd name="connsiteY69" fmla="*/ 1455159 h 1497542"/>
              <a:gd name="connsiteX70" fmla="*/ 42383 w 1497543"/>
              <a:gd name="connsiteY70" fmla="*/ 1497542 h 1497542"/>
              <a:gd name="connsiteX71" fmla="*/ 72353 w 1497543"/>
              <a:gd name="connsiteY71" fmla="*/ 1485128 h 1497542"/>
              <a:gd name="connsiteX72" fmla="*/ 920019 w 1497543"/>
              <a:gd name="connsiteY72" fmla="*/ 920017 h 1497542"/>
              <a:gd name="connsiteX73" fmla="*/ 932432 w 1497543"/>
              <a:gd name="connsiteY73" fmla="*/ 890048 h 1497542"/>
              <a:gd name="connsiteX74" fmla="*/ 890049 w 1497543"/>
              <a:gd name="connsiteY74" fmla="*/ 847665 h 1497542"/>
              <a:gd name="connsiteX75" fmla="*/ 847666 w 1497543"/>
              <a:gd name="connsiteY75" fmla="*/ 890048 h 1497542"/>
              <a:gd name="connsiteX76" fmla="*/ 890049 w 1497543"/>
              <a:gd name="connsiteY76" fmla="*/ 932431 h 1497542"/>
              <a:gd name="connsiteX77" fmla="*/ 920019 w 1497543"/>
              <a:gd name="connsiteY77" fmla="*/ 920017 h 1497542"/>
              <a:gd name="connsiteX78" fmla="*/ 637463 w 1497543"/>
              <a:gd name="connsiteY78" fmla="*/ 1202573 h 1497542"/>
              <a:gd name="connsiteX79" fmla="*/ 649877 w 1497543"/>
              <a:gd name="connsiteY79" fmla="*/ 1172604 h 1497542"/>
              <a:gd name="connsiteX80" fmla="*/ 607494 w 1497543"/>
              <a:gd name="connsiteY80" fmla="*/ 1130221 h 1497542"/>
              <a:gd name="connsiteX81" fmla="*/ 565111 w 1497543"/>
              <a:gd name="connsiteY81" fmla="*/ 1172604 h 1497542"/>
              <a:gd name="connsiteX82" fmla="*/ 607494 w 1497543"/>
              <a:gd name="connsiteY82" fmla="*/ 1214987 h 1497542"/>
              <a:gd name="connsiteX83" fmla="*/ 637463 w 1497543"/>
              <a:gd name="connsiteY83" fmla="*/ 1202573 h 1497542"/>
              <a:gd name="connsiteX84" fmla="*/ 354908 w 1497543"/>
              <a:gd name="connsiteY84" fmla="*/ 1485128 h 1497542"/>
              <a:gd name="connsiteX85" fmla="*/ 367321 w 1497543"/>
              <a:gd name="connsiteY85" fmla="*/ 1455159 h 1497542"/>
              <a:gd name="connsiteX86" fmla="*/ 324938 w 1497543"/>
              <a:gd name="connsiteY86" fmla="*/ 1412776 h 1497542"/>
              <a:gd name="connsiteX87" fmla="*/ 282555 w 1497543"/>
              <a:gd name="connsiteY87" fmla="*/ 1455159 h 1497542"/>
              <a:gd name="connsiteX88" fmla="*/ 324939 w 1497543"/>
              <a:gd name="connsiteY88" fmla="*/ 1497542 h 1497542"/>
              <a:gd name="connsiteX89" fmla="*/ 354908 w 1497543"/>
              <a:gd name="connsiteY89" fmla="*/ 1485128 h 1497542"/>
              <a:gd name="connsiteX90" fmla="*/ 920018 w 1497543"/>
              <a:gd name="connsiteY90" fmla="*/ 1202573 h 1497542"/>
              <a:gd name="connsiteX91" fmla="*/ 932432 w 1497543"/>
              <a:gd name="connsiteY91" fmla="*/ 1172604 h 1497542"/>
              <a:gd name="connsiteX92" fmla="*/ 890049 w 1497543"/>
              <a:gd name="connsiteY92" fmla="*/ 1130221 h 1497542"/>
              <a:gd name="connsiteX93" fmla="*/ 847666 w 1497543"/>
              <a:gd name="connsiteY93" fmla="*/ 1172604 h 1497542"/>
              <a:gd name="connsiteX94" fmla="*/ 890049 w 1497543"/>
              <a:gd name="connsiteY94" fmla="*/ 1214987 h 1497542"/>
              <a:gd name="connsiteX95" fmla="*/ 920018 w 1497543"/>
              <a:gd name="connsiteY95" fmla="*/ 1202573 h 1497542"/>
              <a:gd name="connsiteX96" fmla="*/ 637464 w 1497543"/>
              <a:gd name="connsiteY96" fmla="*/ 1485128 h 1497542"/>
              <a:gd name="connsiteX97" fmla="*/ 649877 w 1497543"/>
              <a:gd name="connsiteY97" fmla="*/ 1455159 h 1497542"/>
              <a:gd name="connsiteX98" fmla="*/ 607494 w 1497543"/>
              <a:gd name="connsiteY98" fmla="*/ 1412776 h 1497542"/>
              <a:gd name="connsiteX99" fmla="*/ 565111 w 1497543"/>
              <a:gd name="connsiteY99" fmla="*/ 1455159 h 1497542"/>
              <a:gd name="connsiteX100" fmla="*/ 607494 w 1497543"/>
              <a:gd name="connsiteY100" fmla="*/ 1497542 h 1497542"/>
              <a:gd name="connsiteX101" fmla="*/ 637464 w 1497543"/>
              <a:gd name="connsiteY101" fmla="*/ 1485128 h 1497542"/>
              <a:gd name="connsiteX102" fmla="*/ 1202574 w 1497543"/>
              <a:gd name="connsiteY102" fmla="*/ 1202573 h 1497542"/>
              <a:gd name="connsiteX103" fmla="*/ 1214988 w 1497543"/>
              <a:gd name="connsiteY103" fmla="*/ 1172604 h 1497542"/>
              <a:gd name="connsiteX104" fmla="*/ 1172605 w 1497543"/>
              <a:gd name="connsiteY104" fmla="*/ 1130221 h 1497542"/>
              <a:gd name="connsiteX105" fmla="*/ 1130222 w 1497543"/>
              <a:gd name="connsiteY105" fmla="*/ 1172604 h 1497542"/>
              <a:gd name="connsiteX106" fmla="*/ 1172605 w 1497543"/>
              <a:gd name="connsiteY106" fmla="*/ 1214987 h 1497542"/>
              <a:gd name="connsiteX107" fmla="*/ 1202574 w 1497543"/>
              <a:gd name="connsiteY107" fmla="*/ 1202573 h 1497542"/>
              <a:gd name="connsiteX108" fmla="*/ 920018 w 1497543"/>
              <a:gd name="connsiteY108" fmla="*/ 1485128 h 1497542"/>
              <a:gd name="connsiteX109" fmla="*/ 932432 w 1497543"/>
              <a:gd name="connsiteY109" fmla="*/ 1455159 h 1497542"/>
              <a:gd name="connsiteX110" fmla="*/ 890049 w 1497543"/>
              <a:gd name="connsiteY110" fmla="*/ 1412776 h 1497542"/>
              <a:gd name="connsiteX111" fmla="*/ 847666 w 1497543"/>
              <a:gd name="connsiteY111" fmla="*/ 1455159 h 1497542"/>
              <a:gd name="connsiteX112" fmla="*/ 890049 w 1497543"/>
              <a:gd name="connsiteY112" fmla="*/ 1497542 h 1497542"/>
              <a:gd name="connsiteX113" fmla="*/ 920018 w 1497543"/>
              <a:gd name="connsiteY113" fmla="*/ 1485128 h 1497542"/>
              <a:gd name="connsiteX114" fmla="*/ 1202574 w 1497543"/>
              <a:gd name="connsiteY114" fmla="*/ 1485128 h 1497542"/>
              <a:gd name="connsiteX115" fmla="*/ 1214988 w 1497543"/>
              <a:gd name="connsiteY115" fmla="*/ 1455159 h 1497542"/>
              <a:gd name="connsiteX116" fmla="*/ 1172605 w 1497543"/>
              <a:gd name="connsiteY116" fmla="*/ 1412776 h 1497542"/>
              <a:gd name="connsiteX117" fmla="*/ 1130222 w 1497543"/>
              <a:gd name="connsiteY117" fmla="*/ 1455159 h 1497542"/>
              <a:gd name="connsiteX118" fmla="*/ 1172605 w 1497543"/>
              <a:gd name="connsiteY118" fmla="*/ 1497542 h 1497542"/>
              <a:gd name="connsiteX119" fmla="*/ 1202574 w 1497543"/>
              <a:gd name="connsiteY119" fmla="*/ 1485128 h 1497542"/>
              <a:gd name="connsiteX120" fmla="*/ 1485129 w 1497543"/>
              <a:gd name="connsiteY120" fmla="*/ 1485128 h 1497542"/>
              <a:gd name="connsiteX121" fmla="*/ 1497543 w 1497543"/>
              <a:gd name="connsiteY121" fmla="*/ 1455159 h 1497542"/>
              <a:gd name="connsiteX122" fmla="*/ 1455160 w 1497543"/>
              <a:gd name="connsiteY122" fmla="*/ 1412776 h 1497542"/>
              <a:gd name="connsiteX123" fmla="*/ 1412777 w 1497543"/>
              <a:gd name="connsiteY123" fmla="*/ 1455159 h 1497542"/>
              <a:gd name="connsiteX124" fmla="*/ 1455160 w 1497543"/>
              <a:gd name="connsiteY124" fmla="*/ 1497542 h 1497542"/>
              <a:gd name="connsiteX125" fmla="*/ 1485129 w 1497543"/>
              <a:gd name="connsiteY125" fmla="*/ 1485128 h 1497542"/>
            </a:gdLst>
            <a:ahLst/>
            <a:cxnLst/>
            <a:rect l="l" t="t" r="r" b="b"/>
            <a:pathLst>
              <a:path w="1497543" h="1497542">
                <a:moveTo>
                  <a:pt x="72353" y="72351"/>
                </a:moveTo>
                <a:cubicBezTo>
                  <a:pt x="80022" y="64682"/>
                  <a:pt x="84766" y="54086"/>
                  <a:pt x="84766" y="42382"/>
                </a:cubicBezTo>
                <a:cubicBezTo>
                  <a:pt x="84766" y="18975"/>
                  <a:pt x="65790" y="-1"/>
                  <a:pt x="42383" y="0"/>
                </a:cubicBezTo>
                <a:cubicBezTo>
                  <a:pt x="18976" y="-1"/>
                  <a:pt x="0" y="18975"/>
                  <a:pt x="0" y="42382"/>
                </a:cubicBezTo>
                <a:cubicBezTo>
                  <a:pt x="0" y="65789"/>
                  <a:pt x="18976" y="84765"/>
                  <a:pt x="42383" y="84765"/>
                </a:cubicBezTo>
                <a:cubicBezTo>
                  <a:pt x="54087" y="84766"/>
                  <a:pt x="64683" y="80021"/>
                  <a:pt x="72353" y="72351"/>
                </a:cubicBezTo>
                <a:close/>
                <a:moveTo>
                  <a:pt x="72353" y="354906"/>
                </a:moveTo>
                <a:cubicBezTo>
                  <a:pt x="80023" y="347237"/>
                  <a:pt x="84767" y="336641"/>
                  <a:pt x="84767" y="324937"/>
                </a:cubicBezTo>
                <a:cubicBezTo>
                  <a:pt x="84766" y="301530"/>
                  <a:pt x="65791" y="282554"/>
                  <a:pt x="42384" y="282555"/>
                </a:cubicBezTo>
                <a:cubicBezTo>
                  <a:pt x="18977" y="282554"/>
                  <a:pt x="0" y="301530"/>
                  <a:pt x="0" y="324937"/>
                </a:cubicBezTo>
                <a:cubicBezTo>
                  <a:pt x="1" y="348344"/>
                  <a:pt x="18977" y="367320"/>
                  <a:pt x="42384" y="367320"/>
                </a:cubicBezTo>
                <a:cubicBezTo>
                  <a:pt x="54087" y="367320"/>
                  <a:pt x="64683" y="362576"/>
                  <a:pt x="72353" y="354906"/>
                </a:cubicBezTo>
                <a:close/>
                <a:moveTo>
                  <a:pt x="354908" y="354906"/>
                </a:moveTo>
                <a:cubicBezTo>
                  <a:pt x="362578" y="347237"/>
                  <a:pt x="367322" y="336641"/>
                  <a:pt x="367322" y="324937"/>
                </a:cubicBezTo>
                <a:cubicBezTo>
                  <a:pt x="367322" y="301530"/>
                  <a:pt x="348346" y="282554"/>
                  <a:pt x="324938" y="282554"/>
                </a:cubicBezTo>
                <a:cubicBezTo>
                  <a:pt x="301532" y="282554"/>
                  <a:pt x="282555" y="301530"/>
                  <a:pt x="282556" y="324937"/>
                </a:cubicBezTo>
                <a:cubicBezTo>
                  <a:pt x="282556" y="348344"/>
                  <a:pt x="301532" y="367320"/>
                  <a:pt x="324939" y="367320"/>
                </a:cubicBezTo>
                <a:cubicBezTo>
                  <a:pt x="336642" y="367320"/>
                  <a:pt x="347238" y="362576"/>
                  <a:pt x="354908" y="354906"/>
                </a:cubicBezTo>
                <a:close/>
                <a:moveTo>
                  <a:pt x="72353" y="637462"/>
                </a:moveTo>
                <a:cubicBezTo>
                  <a:pt x="80022" y="629793"/>
                  <a:pt x="84766" y="619197"/>
                  <a:pt x="84766" y="607493"/>
                </a:cubicBezTo>
                <a:cubicBezTo>
                  <a:pt x="84766" y="584086"/>
                  <a:pt x="65790" y="565110"/>
                  <a:pt x="42383" y="565110"/>
                </a:cubicBezTo>
                <a:cubicBezTo>
                  <a:pt x="18976" y="565110"/>
                  <a:pt x="0" y="584086"/>
                  <a:pt x="0" y="607493"/>
                </a:cubicBezTo>
                <a:cubicBezTo>
                  <a:pt x="0" y="630900"/>
                  <a:pt x="18976" y="649876"/>
                  <a:pt x="42383" y="649876"/>
                </a:cubicBezTo>
                <a:cubicBezTo>
                  <a:pt x="54087" y="649876"/>
                  <a:pt x="64682" y="645132"/>
                  <a:pt x="72353" y="637462"/>
                </a:cubicBezTo>
                <a:close/>
                <a:moveTo>
                  <a:pt x="354908" y="637462"/>
                </a:moveTo>
                <a:cubicBezTo>
                  <a:pt x="362577" y="629792"/>
                  <a:pt x="367321" y="619196"/>
                  <a:pt x="367321" y="607493"/>
                </a:cubicBezTo>
                <a:cubicBezTo>
                  <a:pt x="367321" y="584086"/>
                  <a:pt x="348345" y="565110"/>
                  <a:pt x="324938" y="565110"/>
                </a:cubicBezTo>
                <a:cubicBezTo>
                  <a:pt x="301531" y="565110"/>
                  <a:pt x="282555" y="584086"/>
                  <a:pt x="282555" y="607493"/>
                </a:cubicBezTo>
                <a:cubicBezTo>
                  <a:pt x="282555" y="630900"/>
                  <a:pt x="301531" y="649876"/>
                  <a:pt x="324938" y="649876"/>
                </a:cubicBezTo>
                <a:cubicBezTo>
                  <a:pt x="336642" y="649876"/>
                  <a:pt x="347238" y="645132"/>
                  <a:pt x="354908" y="637462"/>
                </a:cubicBezTo>
                <a:close/>
                <a:moveTo>
                  <a:pt x="72353" y="920017"/>
                </a:moveTo>
                <a:cubicBezTo>
                  <a:pt x="80022" y="912348"/>
                  <a:pt x="84767" y="901752"/>
                  <a:pt x="84766" y="890048"/>
                </a:cubicBezTo>
                <a:cubicBezTo>
                  <a:pt x="84766" y="866641"/>
                  <a:pt x="65791" y="847665"/>
                  <a:pt x="42383" y="847665"/>
                </a:cubicBezTo>
                <a:cubicBezTo>
                  <a:pt x="18977" y="847665"/>
                  <a:pt x="0" y="866641"/>
                  <a:pt x="0" y="890048"/>
                </a:cubicBezTo>
                <a:cubicBezTo>
                  <a:pt x="1" y="913455"/>
                  <a:pt x="18976" y="932431"/>
                  <a:pt x="42384" y="932431"/>
                </a:cubicBezTo>
                <a:cubicBezTo>
                  <a:pt x="54087" y="932431"/>
                  <a:pt x="64683" y="927687"/>
                  <a:pt x="72353" y="920017"/>
                </a:cubicBezTo>
                <a:close/>
                <a:moveTo>
                  <a:pt x="637463" y="637463"/>
                </a:moveTo>
                <a:cubicBezTo>
                  <a:pt x="645133" y="629793"/>
                  <a:pt x="649877" y="619197"/>
                  <a:pt x="649877" y="607493"/>
                </a:cubicBezTo>
                <a:cubicBezTo>
                  <a:pt x="649877" y="584086"/>
                  <a:pt x="630901" y="565110"/>
                  <a:pt x="607494" y="565110"/>
                </a:cubicBezTo>
                <a:cubicBezTo>
                  <a:pt x="584087" y="565110"/>
                  <a:pt x="565111" y="584086"/>
                  <a:pt x="565111" y="607493"/>
                </a:cubicBezTo>
                <a:cubicBezTo>
                  <a:pt x="565111" y="630900"/>
                  <a:pt x="584087" y="649876"/>
                  <a:pt x="607494" y="649876"/>
                </a:cubicBezTo>
                <a:cubicBezTo>
                  <a:pt x="619197" y="649876"/>
                  <a:pt x="629793" y="645132"/>
                  <a:pt x="637463" y="637463"/>
                </a:cubicBezTo>
                <a:close/>
                <a:moveTo>
                  <a:pt x="354908" y="920017"/>
                </a:moveTo>
                <a:cubicBezTo>
                  <a:pt x="362578" y="912347"/>
                  <a:pt x="367322" y="901751"/>
                  <a:pt x="367321" y="890048"/>
                </a:cubicBezTo>
                <a:cubicBezTo>
                  <a:pt x="367321" y="866641"/>
                  <a:pt x="348346" y="847665"/>
                  <a:pt x="324938" y="847665"/>
                </a:cubicBezTo>
                <a:cubicBezTo>
                  <a:pt x="301532" y="847665"/>
                  <a:pt x="282555" y="866641"/>
                  <a:pt x="282555" y="890048"/>
                </a:cubicBezTo>
                <a:cubicBezTo>
                  <a:pt x="282556" y="913455"/>
                  <a:pt x="301531" y="932431"/>
                  <a:pt x="324939" y="932431"/>
                </a:cubicBezTo>
                <a:cubicBezTo>
                  <a:pt x="336642" y="932431"/>
                  <a:pt x="347238" y="927687"/>
                  <a:pt x="354908" y="920017"/>
                </a:cubicBezTo>
                <a:close/>
                <a:moveTo>
                  <a:pt x="72352" y="1202573"/>
                </a:moveTo>
                <a:cubicBezTo>
                  <a:pt x="80022" y="1194903"/>
                  <a:pt x="84766" y="1184307"/>
                  <a:pt x="84766" y="1172604"/>
                </a:cubicBezTo>
                <a:cubicBezTo>
                  <a:pt x="84766" y="1149197"/>
                  <a:pt x="65790" y="1130221"/>
                  <a:pt x="42383" y="1130221"/>
                </a:cubicBezTo>
                <a:cubicBezTo>
                  <a:pt x="18976" y="1130221"/>
                  <a:pt x="0" y="1149197"/>
                  <a:pt x="0" y="1172604"/>
                </a:cubicBezTo>
                <a:cubicBezTo>
                  <a:pt x="0" y="1196011"/>
                  <a:pt x="18976" y="1214987"/>
                  <a:pt x="42383" y="1214987"/>
                </a:cubicBezTo>
                <a:cubicBezTo>
                  <a:pt x="54087" y="1214987"/>
                  <a:pt x="64682" y="1210243"/>
                  <a:pt x="72352" y="1202573"/>
                </a:cubicBezTo>
                <a:close/>
                <a:moveTo>
                  <a:pt x="637464" y="920017"/>
                </a:moveTo>
                <a:cubicBezTo>
                  <a:pt x="645133" y="912348"/>
                  <a:pt x="649877" y="901752"/>
                  <a:pt x="649877" y="890048"/>
                </a:cubicBezTo>
                <a:cubicBezTo>
                  <a:pt x="649877" y="866641"/>
                  <a:pt x="630901" y="847665"/>
                  <a:pt x="607494" y="847665"/>
                </a:cubicBezTo>
                <a:cubicBezTo>
                  <a:pt x="584087" y="847665"/>
                  <a:pt x="565111" y="866642"/>
                  <a:pt x="565111" y="890048"/>
                </a:cubicBezTo>
                <a:cubicBezTo>
                  <a:pt x="565111" y="913455"/>
                  <a:pt x="584087" y="932431"/>
                  <a:pt x="607494" y="932431"/>
                </a:cubicBezTo>
                <a:cubicBezTo>
                  <a:pt x="619198" y="932431"/>
                  <a:pt x="629794" y="927687"/>
                  <a:pt x="637464" y="920017"/>
                </a:cubicBezTo>
                <a:close/>
                <a:moveTo>
                  <a:pt x="354907" y="1202573"/>
                </a:moveTo>
                <a:cubicBezTo>
                  <a:pt x="362577" y="1194903"/>
                  <a:pt x="367321" y="1184307"/>
                  <a:pt x="367321" y="1172604"/>
                </a:cubicBezTo>
                <a:cubicBezTo>
                  <a:pt x="367321" y="1149197"/>
                  <a:pt x="348345" y="1130221"/>
                  <a:pt x="324938" y="1130221"/>
                </a:cubicBezTo>
                <a:cubicBezTo>
                  <a:pt x="301531" y="1130221"/>
                  <a:pt x="282555" y="1149197"/>
                  <a:pt x="282555" y="1172604"/>
                </a:cubicBezTo>
                <a:cubicBezTo>
                  <a:pt x="282555" y="1196011"/>
                  <a:pt x="301531" y="1214987"/>
                  <a:pt x="324938" y="1214987"/>
                </a:cubicBezTo>
                <a:cubicBezTo>
                  <a:pt x="336642" y="1214987"/>
                  <a:pt x="347237" y="1210243"/>
                  <a:pt x="354907" y="1202573"/>
                </a:cubicBezTo>
                <a:close/>
                <a:moveTo>
                  <a:pt x="72353" y="1485128"/>
                </a:moveTo>
                <a:cubicBezTo>
                  <a:pt x="80022" y="1477458"/>
                  <a:pt x="84766" y="1466862"/>
                  <a:pt x="84766" y="1455159"/>
                </a:cubicBezTo>
                <a:cubicBezTo>
                  <a:pt x="84766" y="1431752"/>
                  <a:pt x="65790" y="1412776"/>
                  <a:pt x="42383" y="1412776"/>
                </a:cubicBezTo>
                <a:cubicBezTo>
                  <a:pt x="18977" y="1412776"/>
                  <a:pt x="0" y="1431752"/>
                  <a:pt x="0" y="1455159"/>
                </a:cubicBezTo>
                <a:cubicBezTo>
                  <a:pt x="0" y="1478566"/>
                  <a:pt x="18976" y="1497542"/>
                  <a:pt x="42383" y="1497542"/>
                </a:cubicBezTo>
                <a:cubicBezTo>
                  <a:pt x="54087" y="1497542"/>
                  <a:pt x="64683" y="1492798"/>
                  <a:pt x="72353" y="1485128"/>
                </a:cubicBezTo>
                <a:close/>
                <a:moveTo>
                  <a:pt x="920019" y="920017"/>
                </a:moveTo>
                <a:cubicBezTo>
                  <a:pt x="927688" y="912347"/>
                  <a:pt x="932432" y="901751"/>
                  <a:pt x="932432" y="890048"/>
                </a:cubicBezTo>
                <a:cubicBezTo>
                  <a:pt x="932432" y="866641"/>
                  <a:pt x="913456" y="847665"/>
                  <a:pt x="890049" y="847665"/>
                </a:cubicBezTo>
                <a:cubicBezTo>
                  <a:pt x="866643" y="847665"/>
                  <a:pt x="847666" y="866641"/>
                  <a:pt x="847666" y="890048"/>
                </a:cubicBezTo>
                <a:cubicBezTo>
                  <a:pt x="847666" y="913455"/>
                  <a:pt x="866642" y="932431"/>
                  <a:pt x="890049" y="932431"/>
                </a:cubicBezTo>
                <a:cubicBezTo>
                  <a:pt x="901753" y="932431"/>
                  <a:pt x="912349" y="927687"/>
                  <a:pt x="920019" y="920017"/>
                </a:cubicBezTo>
                <a:close/>
                <a:moveTo>
                  <a:pt x="637463" y="1202573"/>
                </a:moveTo>
                <a:cubicBezTo>
                  <a:pt x="645133" y="1194903"/>
                  <a:pt x="649877" y="1184308"/>
                  <a:pt x="649877" y="1172604"/>
                </a:cubicBezTo>
                <a:cubicBezTo>
                  <a:pt x="649877" y="1149197"/>
                  <a:pt x="630901" y="1130221"/>
                  <a:pt x="607494" y="1130221"/>
                </a:cubicBezTo>
                <a:cubicBezTo>
                  <a:pt x="584087" y="1130221"/>
                  <a:pt x="565111" y="1149197"/>
                  <a:pt x="565111" y="1172604"/>
                </a:cubicBezTo>
                <a:cubicBezTo>
                  <a:pt x="565111" y="1196011"/>
                  <a:pt x="584087" y="1214987"/>
                  <a:pt x="607494" y="1214987"/>
                </a:cubicBezTo>
                <a:cubicBezTo>
                  <a:pt x="619197" y="1214987"/>
                  <a:pt x="629793" y="1210243"/>
                  <a:pt x="637463" y="1202573"/>
                </a:cubicBezTo>
                <a:close/>
                <a:moveTo>
                  <a:pt x="354908" y="1485128"/>
                </a:moveTo>
                <a:cubicBezTo>
                  <a:pt x="362577" y="1477458"/>
                  <a:pt x="367321" y="1466862"/>
                  <a:pt x="367321" y="1455159"/>
                </a:cubicBezTo>
                <a:cubicBezTo>
                  <a:pt x="367321" y="1431752"/>
                  <a:pt x="348345" y="1412776"/>
                  <a:pt x="324938" y="1412776"/>
                </a:cubicBezTo>
                <a:cubicBezTo>
                  <a:pt x="301532" y="1412776"/>
                  <a:pt x="282555" y="1431752"/>
                  <a:pt x="282555" y="1455159"/>
                </a:cubicBezTo>
                <a:cubicBezTo>
                  <a:pt x="282556" y="1478566"/>
                  <a:pt x="301531" y="1497542"/>
                  <a:pt x="324939" y="1497542"/>
                </a:cubicBezTo>
                <a:cubicBezTo>
                  <a:pt x="336642" y="1497542"/>
                  <a:pt x="347238" y="1492798"/>
                  <a:pt x="354908" y="1485128"/>
                </a:cubicBezTo>
                <a:close/>
                <a:moveTo>
                  <a:pt x="920018" y="1202573"/>
                </a:moveTo>
                <a:cubicBezTo>
                  <a:pt x="927688" y="1194903"/>
                  <a:pt x="932432" y="1184307"/>
                  <a:pt x="932432" y="1172604"/>
                </a:cubicBezTo>
                <a:cubicBezTo>
                  <a:pt x="932432" y="1149197"/>
                  <a:pt x="913456" y="1130221"/>
                  <a:pt x="890049" y="1130221"/>
                </a:cubicBezTo>
                <a:cubicBezTo>
                  <a:pt x="866642" y="1130221"/>
                  <a:pt x="847666" y="1149197"/>
                  <a:pt x="847666" y="1172604"/>
                </a:cubicBezTo>
                <a:cubicBezTo>
                  <a:pt x="847666" y="1196011"/>
                  <a:pt x="866642" y="1214987"/>
                  <a:pt x="890049" y="1214987"/>
                </a:cubicBezTo>
                <a:cubicBezTo>
                  <a:pt x="901752" y="1214987"/>
                  <a:pt x="912348" y="1210243"/>
                  <a:pt x="920018" y="1202573"/>
                </a:cubicBezTo>
                <a:close/>
                <a:moveTo>
                  <a:pt x="637464" y="1485128"/>
                </a:moveTo>
                <a:cubicBezTo>
                  <a:pt x="645133" y="1477458"/>
                  <a:pt x="649877" y="1466863"/>
                  <a:pt x="649877" y="1455159"/>
                </a:cubicBezTo>
                <a:cubicBezTo>
                  <a:pt x="649877" y="1431752"/>
                  <a:pt x="630901" y="1412776"/>
                  <a:pt x="607494" y="1412776"/>
                </a:cubicBezTo>
                <a:cubicBezTo>
                  <a:pt x="584087" y="1412776"/>
                  <a:pt x="565111" y="1431752"/>
                  <a:pt x="565111" y="1455159"/>
                </a:cubicBezTo>
                <a:cubicBezTo>
                  <a:pt x="565111" y="1478566"/>
                  <a:pt x="584087" y="1497542"/>
                  <a:pt x="607494" y="1497542"/>
                </a:cubicBezTo>
                <a:cubicBezTo>
                  <a:pt x="619198" y="1497542"/>
                  <a:pt x="629793" y="1492798"/>
                  <a:pt x="637464" y="1485128"/>
                </a:cubicBezTo>
                <a:close/>
                <a:moveTo>
                  <a:pt x="1202574" y="1202573"/>
                </a:moveTo>
                <a:cubicBezTo>
                  <a:pt x="1210244" y="1194903"/>
                  <a:pt x="1214988" y="1184308"/>
                  <a:pt x="1214988" y="1172604"/>
                </a:cubicBezTo>
                <a:cubicBezTo>
                  <a:pt x="1214988" y="1149197"/>
                  <a:pt x="1196012" y="1130221"/>
                  <a:pt x="1172605" y="1130221"/>
                </a:cubicBezTo>
                <a:cubicBezTo>
                  <a:pt x="1149198" y="1130221"/>
                  <a:pt x="1130222" y="1149197"/>
                  <a:pt x="1130222" y="1172604"/>
                </a:cubicBezTo>
                <a:cubicBezTo>
                  <a:pt x="1130222" y="1196011"/>
                  <a:pt x="1149198" y="1214987"/>
                  <a:pt x="1172605" y="1214987"/>
                </a:cubicBezTo>
                <a:cubicBezTo>
                  <a:pt x="1184308" y="1214987"/>
                  <a:pt x="1194904" y="1210243"/>
                  <a:pt x="1202574" y="1202573"/>
                </a:cubicBezTo>
                <a:close/>
                <a:moveTo>
                  <a:pt x="920018" y="1485128"/>
                </a:moveTo>
                <a:cubicBezTo>
                  <a:pt x="927688" y="1477458"/>
                  <a:pt x="932432" y="1466862"/>
                  <a:pt x="932432" y="1455159"/>
                </a:cubicBezTo>
                <a:cubicBezTo>
                  <a:pt x="932432" y="1431752"/>
                  <a:pt x="913456" y="1412776"/>
                  <a:pt x="890049" y="1412776"/>
                </a:cubicBezTo>
                <a:cubicBezTo>
                  <a:pt x="866642" y="1412776"/>
                  <a:pt x="847666" y="1431752"/>
                  <a:pt x="847666" y="1455159"/>
                </a:cubicBezTo>
                <a:cubicBezTo>
                  <a:pt x="847666" y="1478566"/>
                  <a:pt x="866642" y="1497542"/>
                  <a:pt x="890049" y="1497542"/>
                </a:cubicBezTo>
                <a:cubicBezTo>
                  <a:pt x="901753" y="1497542"/>
                  <a:pt x="912349" y="1492798"/>
                  <a:pt x="920018" y="1485128"/>
                </a:cubicBezTo>
                <a:close/>
                <a:moveTo>
                  <a:pt x="1202574" y="1485128"/>
                </a:moveTo>
                <a:cubicBezTo>
                  <a:pt x="1210244" y="1477458"/>
                  <a:pt x="1214988" y="1466863"/>
                  <a:pt x="1214988" y="1455159"/>
                </a:cubicBezTo>
                <a:cubicBezTo>
                  <a:pt x="1214988" y="1431752"/>
                  <a:pt x="1196012" y="1412776"/>
                  <a:pt x="1172605" y="1412776"/>
                </a:cubicBezTo>
                <a:cubicBezTo>
                  <a:pt x="1149198" y="1412776"/>
                  <a:pt x="1130222" y="1431752"/>
                  <a:pt x="1130222" y="1455159"/>
                </a:cubicBezTo>
                <a:cubicBezTo>
                  <a:pt x="1130222" y="1478566"/>
                  <a:pt x="1149198" y="1497542"/>
                  <a:pt x="1172605" y="1497542"/>
                </a:cubicBezTo>
                <a:cubicBezTo>
                  <a:pt x="1184308" y="1497542"/>
                  <a:pt x="1194904" y="1492798"/>
                  <a:pt x="1202574" y="1485128"/>
                </a:cubicBezTo>
                <a:close/>
                <a:moveTo>
                  <a:pt x="1485129" y="1485128"/>
                </a:moveTo>
                <a:cubicBezTo>
                  <a:pt x="1492799" y="1477458"/>
                  <a:pt x="1497543" y="1466862"/>
                  <a:pt x="1497543" y="1455159"/>
                </a:cubicBezTo>
                <a:cubicBezTo>
                  <a:pt x="1497543" y="1431752"/>
                  <a:pt x="1478567" y="1412776"/>
                  <a:pt x="1455160" y="1412776"/>
                </a:cubicBezTo>
                <a:cubicBezTo>
                  <a:pt x="1431753" y="1412776"/>
                  <a:pt x="1412777" y="1431752"/>
                  <a:pt x="1412777" y="1455159"/>
                </a:cubicBezTo>
                <a:cubicBezTo>
                  <a:pt x="1412777" y="1478566"/>
                  <a:pt x="1431753" y="1497542"/>
                  <a:pt x="1455160" y="1497542"/>
                </a:cubicBezTo>
                <a:cubicBezTo>
                  <a:pt x="1466864" y="1497542"/>
                  <a:pt x="1477459" y="1492798"/>
                  <a:pt x="1485129" y="1485128"/>
                </a:cubicBezTo>
                <a:close/>
              </a:path>
            </a:pathLst>
          </a:custGeom>
          <a:gradFill>
            <a:gsLst>
              <a:gs pos="0">
                <a:schemeClr val="accent1">
                  <a:lumMod val="60000"/>
                  <a:lumOff val="40000"/>
                </a:schemeClr>
              </a:gs>
              <a:gs pos="100000">
                <a:schemeClr val="bg1"/>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248196" y="-1610691"/>
            <a:ext cx="3478615" cy="5894718"/>
          </a:xfrm>
          <a:prstGeom prst="roundRect">
            <a:avLst>
              <a:gd name="adj" fmla="val 50000"/>
            </a:avLst>
          </a:prstGeom>
          <a:gradFill>
            <a:gsLst>
              <a:gs pos="21000">
                <a:schemeClr val="accent1"/>
              </a:gs>
              <a:gs pos="100000">
                <a:schemeClr val="accent1">
                  <a:lumMod val="60000"/>
                  <a:lumOff val="40000"/>
                </a:schemeClr>
              </a:gs>
            </a:gsLst>
            <a:lin ang="54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0" y="-924310"/>
            <a:ext cx="899875" cy="6035501"/>
          </a:xfrm>
          <a:prstGeom prst="roundRect">
            <a:avLst>
              <a:gd name="adj" fmla="val 50000"/>
            </a:avLst>
          </a:prstGeom>
          <a:solidFill>
            <a:schemeClr val="accent1">
              <a:lumMod val="40000"/>
              <a:lumOff val="60000"/>
              <a:alpha val="82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21" name="图片 20"/>
          <p:cNvPicPr>
            <a:picLocks noChangeAspect="1"/>
          </p:cNvPicPr>
          <p:nvPr/>
        </p:nvPicPr>
        <p:blipFill>
          <a:blip r:embed="rId2">
            <a:alphaModFix amt="100000"/>
          </a:blip>
          <a:srcRect l="20352" t="10687" r="14213" b="5672"/>
          <a:stretch>
            <a:fillRect/>
          </a:stretch>
        </p:blipFill>
        <p:spPr>
          <a:xfrm>
            <a:off x="252671" y="1716405"/>
            <a:ext cx="5420360" cy="4600575"/>
          </a:xfrm>
          <a:custGeom>
            <a:avLst/>
            <a:gdLst>
              <a:gd name="connsiteX0" fmla="*/ 0 w 5420360"/>
              <a:gd name="connsiteY0" fmla="*/ 0 h 4600575"/>
              <a:gd name="connsiteX1" fmla="*/ 5420360 w 5420360"/>
              <a:gd name="connsiteY1" fmla="*/ 0 h 4600575"/>
              <a:gd name="connsiteX2" fmla="*/ 5420360 w 5420360"/>
              <a:gd name="connsiteY2" fmla="*/ 4600575 h 4600575"/>
              <a:gd name="connsiteX3" fmla="*/ 3591175 w 5420360"/>
              <a:gd name="connsiteY3" fmla="*/ 4600575 h 4600575"/>
              <a:gd name="connsiteX4" fmla="*/ 3591175 w 5420360"/>
              <a:gd name="connsiteY4" fmla="*/ 4338956 h 4600575"/>
              <a:gd name="connsiteX5" fmla="*/ 2049834 w 5420360"/>
              <a:gd name="connsiteY5" fmla="*/ 4338956 h 4600575"/>
              <a:gd name="connsiteX6" fmla="*/ 2049834 w 5420360"/>
              <a:gd name="connsiteY6" fmla="*/ 4600575 h 4600575"/>
              <a:gd name="connsiteX7" fmla="*/ 0 w 5420360"/>
              <a:gd name="connsiteY7" fmla="*/ 4600575 h 4600575"/>
              <a:gd name="connsiteX8" fmla="*/ 0 w 5420360"/>
              <a:gd name="connsiteY8" fmla="*/ 0 h 4600575"/>
            </a:gdLst>
            <a:ahLst/>
            <a:cxnLst/>
            <a:rect l="l" t="t" r="r" b="b"/>
            <a:pathLst>
              <a:path w="5420360" h="4600575">
                <a:moveTo>
                  <a:pt x="0" y="0"/>
                </a:moveTo>
                <a:lnTo>
                  <a:pt x="5420360" y="0"/>
                </a:lnTo>
                <a:lnTo>
                  <a:pt x="5420360" y="4600575"/>
                </a:lnTo>
                <a:lnTo>
                  <a:pt x="3591175" y="4600575"/>
                </a:lnTo>
                <a:lnTo>
                  <a:pt x="3591175" y="4338956"/>
                </a:lnTo>
                <a:lnTo>
                  <a:pt x="2049834" y="4338956"/>
                </a:lnTo>
                <a:lnTo>
                  <a:pt x="2049834" y="4600575"/>
                </a:lnTo>
                <a:lnTo>
                  <a:pt x="0" y="4600575"/>
                </a:lnTo>
                <a:lnTo>
                  <a:pt x="0" y="0"/>
                </a:lnTo>
                <a:close/>
              </a:path>
            </a:pathLst>
          </a:custGeom>
          <a:noFill/>
          <a:ln>
            <a:noFill/>
          </a:ln>
        </p:spPr>
      </p:pic>
      <p:pic>
        <p:nvPicPr>
          <p:cNvPr id="22" name="图片 21"/>
          <p:cNvPicPr>
            <a:picLocks noChangeAspect="1"/>
          </p:cNvPicPr>
          <p:nvPr/>
        </p:nvPicPr>
        <p:blipFill>
          <a:blip r:embed="rId3">
            <a:alphaModFix amt="100000"/>
          </a:blip>
          <a:srcRect l="1040" r="1040"/>
          <a:stretch>
            <a:fillRect/>
          </a:stretch>
        </p:blipFill>
        <p:spPr>
          <a:xfrm>
            <a:off x="605117" y="2016957"/>
            <a:ext cx="4715467" cy="2699156"/>
          </a:xfrm>
          <a:custGeom>
            <a:avLst/>
            <a:gdLst>
              <a:gd name="connsiteX0" fmla="*/ 0 w 4715467"/>
              <a:gd name="connsiteY0" fmla="*/ 0 h 2699156"/>
              <a:gd name="connsiteX1" fmla="*/ 4715467 w 4715467"/>
              <a:gd name="connsiteY1" fmla="*/ 0 h 2699156"/>
              <a:gd name="connsiteX2" fmla="*/ 4715467 w 4715467"/>
              <a:gd name="connsiteY2" fmla="*/ 2699156 h 2699156"/>
              <a:gd name="connsiteX3" fmla="*/ 0 w 4715467"/>
              <a:gd name="connsiteY3" fmla="*/ 2699156 h 2699156"/>
            </a:gdLst>
            <a:ahLst/>
            <a:cxnLst/>
            <a:rect l="l" t="t" r="r" b="b"/>
            <a:pathLst>
              <a:path w="4715467" h="2699156">
                <a:moveTo>
                  <a:pt x="0" y="0"/>
                </a:moveTo>
                <a:lnTo>
                  <a:pt x="4715467" y="0"/>
                </a:lnTo>
                <a:lnTo>
                  <a:pt x="4715467" y="2699156"/>
                </a:lnTo>
                <a:lnTo>
                  <a:pt x="0" y="2699156"/>
                </a:lnTo>
                <a:close/>
              </a:path>
            </a:pathLst>
          </a:custGeom>
          <a:noFill/>
          <a:ln>
            <a:noFill/>
          </a:ln>
        </p:spPr>
      </p:pic>
      <p:sp>
        <p:nvSpPr>
          <p:cNvPr id="23" name="标题 1"/>
          <p:cNvSpPr txBox="1"/>
          <p:nvPr/>
        </p:nvSpPr>
        <p:spPr>
          <a:xfrm>
            <a:off x="660400" y="1066800"/>
            <a:ext cx="3680813" cy="934186"/>
          </a:xfrm>
          <a:prstGeom prst="rect">
            <a:avLst/>
          </a:prstGeom>
          <a:noFill/>
          <a:ln>
            <a:noFill/>
          </a:ln>
        </p:spPr>
        <p:txBody>
          <a:bodyPr vert="horz" wrap="square" lIns="0" tIns="0" rIns="0" bIns="0" rtlCol="0" anchor="t"/>
          <a:lstStyle/>
          <a:p>
            <a:pPr algn="l">
              <a:lnSpc>
                <a:spcPct val="110000"/>
              </a:lnSpc>
            </a:pPr>
            <a:r>
              <a:rPr kumimoji="1" lang="en-US" altLang="zh-CN" sz="5400">
                <a:ln w="12700">
                  <a:noFill/>
                </a:ln>
                <a:solidFill>
                  <a:srgbClr val="F2F2F2">
                    <a:alpha val="25000"/>
                  </a:srgbClr>
                </a:solidFill>
                <a:latin typeface="OPPOSans H" panose="00020600040101010101" charset="-122"/>
                <a:ea typeface="OPPOSans H" panose="00020600040101010101" charset="-122"/>
                <a:cs typeface="OPPOSans H" panose="00020600040101010101" charset="-122"/>
              </a:rPr>
              <a:t>DESIGN</a:t>
            </a:r>
            <a:endParaRPr kumimoji="1" lang="zh-CN" altLang="en-US"/>
          </a:p>
        </p:txBody>
      </p:sp>
      <p:sp>
        <p:nvSpPr>
          <p:cNvPr id="24" name="标题 1"/>
          <p:cNvSpPr txBox="1"/>
          <p:nvPr/>
        </p:nvSpPr>
        <p:spPr>
          <a:xfrm>
            <a:off x="7369862" y="716150"/>
            <a:ext cx="1780910" cy="299191"/>
          </a:xfrm>
          <a:custGeom>
            <a:avLst/>
            <a:gdLst>
              <a:gd name="connsiteX0" fmla="*/ 741119 w 890768"/>
              <a:gd name="connsiteY0" fmla="*/ 0 h 149649"/>
              <a:gd name="connsiteX1" fmla="*/ 815944 w 890768"/>
              <a:gd name="connsiteY1" fmla="*/ 0 h 149649"/>
              <a:gd name="connsiteX2" fmla="*/ 890768 w 890768"/>
              <a:gd name="connsiteY2" fmla="*/ 74825 h 149649"/>
              <a:gd name="connsiteX3" fmla="*/ 815944 w 890768"/>
              <a:gd name="connsiteY3" fmla="*/ 149649 h 149649"/>
              <a:gd name="connsiteX4" fmla="*/ 741119 w 890768"/>
              <a:gd name="connsiteY4" fmla="*/ 149649 h 149649"/>
              <a:gd name="connsiteX5" fmla="*/ 815944 w 890768"/>
              <a:gd name="connsiteY5" fmla="*/ 74825 h 149649"/>
              <a:gd name="connsiteX6" fmla="*/ 555839 w 890768"/>
              <a:gd name="connsiteY6" fmla="*/ 0 h 149649"/>
              <a:gd name="connsiteX7" fmla="*/ 630664 w 890768"/>
              <a:gd name="connsiteY7" fmla="*/ 0 h 149649"/>
              <a:gd name="connsiteX8" fmla="*/ 705488 w 890768"/>
              <a:gd name="connsiteY8" fmla="*/ 74825 h 149649"/>
              <a:gd name="connsiteX9" fmla="*/ 630664 w 890768"/>
              <a:gd name="connsiteY9" fmla="*/ 149649 h 149649"/>
              <a:gd name="connsiteX10" fmla="*/ 555839 w 890768"/>
              <a:gd name="connsiteY10" fmla="*/ 149649 h 149649"/>
              <a:gd name="connsiteX11" fmla="*/ 630664 w 890768"/>
              <a:gd name="connsiteY11" fmla="*/ 74825 h 149649"/>
              <a:gd name="connsiteX12" fmla="*/ 370559 w 890768"/>
              <a:gd name="connsiteY12" fmla="*/ 0 h 149649"/>
              <a:gd name="connsiteX13" fmla="*/ 445384 w 890768"/>
              <a:gd name="connsiteY13" fmla="*/ 0 h 149649"/>
              <a:gd name="connsiteX14" fmla="*/ 520208 w 890768"/>
              <a:gd name="connsiteY14" fmla="*/ 74825 h 149649"/>
              <a:gd name="connsiteX15" fmla="*/ 445384 w 890768"/>
              <a:gd name="connsiteY15" fmla="*/ 149649 h 149649"/>
              <a:gd name="connsiteX16" fmla="*/ 370559 w 890768"/>
              <a:gd name="connsiteY16" fmla="*/ 149649 h 149649"/>
              <a:gd name="connsiteX17" fmla="*/ 445384 w 890768"/>
              <a:gd name="connsiteY17" fmla="*/ 74825 h 149649"/>
              <a:gd name="connsiteX18" fmla="*/ 185280 w 890768"/>
              <a:gd name="connsiteY18" fmla="*/ 0 h 149649"/>
              <a:gd name="connsiteX19" fmla="*/ 260105 w 890768"/>
              <a:gd name="connsiteY19" fmla="*/ 0 h 149649"/>
              <a:gd name="connsiteX20" fmla="*/ 334929 w 890768"/>
              <a:gd name="connsiteY20" fmla="*/ 74825 h 149649"/>
              <a:gd name="connsiteX21" fmla="*/ 260105 w 890768"/>
              <a:gd name="connsiteY21" fmla="*/ 149649 h 149649"/>
              <a:gd name="connsiteX22" fmla="*/ 185280 w 890768"/>
              <a:gd name="connsiteY22" fmla="*/ 149649 h 149649"/>
              <a:gd name="connsiteX23" fmla="*/ 260105 w 890768"/>
              <a:gd name="connsiteY23" fmla="*/ 74825 h 149649"/>
              <a:gd name="connsiteX24" fmla="*/ 0 w 890768"/>
              <a:gd name="connsiteY24" fmla="*/ 0 h 149649"/>
              <a:gd name="connsiteX25" fmla="*/ 74825 w 890768"/>
              <a:gd name="connsiteY25" fmla="*/ 0 h 149649"/>
              <a:gd name="connsiteX26" fmla="*/ 149649 w 890768"/>
              <a:gd name="connsiteY26" fmla="*/ 74825 h 149649"/>
              <a:gd name="connsiteX27" fmla="*/ 74825 w 890768"/>
              <a:gd name="connsiteY27" fmla="*/ 149649 h 149649"/>
              <a:gd name="connsiteX28" fmla="*/ 0 w 890768"/>
              <a:gd name="connsiteY28" fmla="*/ 149649 h 149649"/>
              <a:gd name="connsiteX29" fmla="*/ 74825 w 890768"/>
              <a:gd name="connsiteY29" fmla="*/ 74825 h 149649"/>
            </a:gdLst>
            <a:ahLst/>
            <a:cxnLst/>
            <a:rect l="l" t="t" r="r" b="b"/>
            <a:pathLst>
              <a:path w="890768" h="149649">
                <a:moveTo>
                  <a:pt x="741119" y="0"/>
                </a:moveTo>
                <a:lnTo>
                  <a:pt x="815944" y="0"/>
                </a:lnTo>
                <a:lnTo>
                  <a:pt x="890768" y="74825"/>
                </a:lnTo>
                <a:lnTo>
                  <a:pt x="815944" y="149649"/>
                </a:lnTo>
                <a:lnTo>
                  <a:pt x="741119" y="149649"/>
                </a:lnTo>
                <a:lnTo>
                  <a:pt x="815944" y="74825"/>
                </a:lnTo>
                <a:close/>
                <a:moveTo>
                  <a:pt x="555839" y="0"/>
                </a:moveTo>
                <a:lnTo>
                  <a:pt x="630664" y="0"/>
                </a:lnTo>
                <a:lnTo>
                  <a:pt x="705488" y="74825"/>
                </a:lnTo>
                <a:lnTo>
                  <a:pt x="630664" y="149649"/>
                </a:lnTo>
                <a:lnTo>
                  <a:pt x="555839" y="149649"/>
                </a:lnTo>
                <a:lnTo>
                  <a:pt x="630664" y="74825"/>
                </a:lnTo>
                <a:close/>
                <a:moveTo>
                  <a:pt x="370559" y="0"/>
                </a:moveTo>
                <a:lnTo>
                  <a:pt x="445384" y="0"/>
                </a:lnTo>
                <a:lnTo>
                  <a:pt x="520208" y="74825"/>
                </a:lnTo>
                <a:lnTo>
                  <a:pt x="445384" y="149649"/>
                </a:lnTo>
                <a:lnTo>
                  <a:pt x="370559" y="149649"/>
                </a:lnTo>
                <a:lnTo>
                  <a:pt x="445384" y="74825"/>
                </a:lnTo>
                <a:close/>
                <a:moveTo>
                  <a:pt x="185280" y="0"/>
                </a:moveTo>
                <a:lnTo>
                  <a:pt x="260105" y="0"/>
                </a:lnTo>
                <a:lnTo>
                  <a:pt x="334929" y="74825"/>
                </a:lnTo>
                <a:lnTo>
                  <a:pt x="260105" y="149649"/>
                </a:lnTo>
                <a:lnTo>
                  <a:pt x="185280" y="149649"/>
                </a:lnTo>
                <a:lnTo>
                  <a:pt x="260105" y="74825"/>
                </a:lnTo>
                <a:close/>
                <a:moveTo>
                  <a:pt x="0" y="0"/>
                </a:moveTo>
                <a:lnTo>
                  <a:pt x="74825" y="0"/>
                </a:lnTo>
                <a:lnTo>
                  <a:pt x="149649" y="74825"/>
                </a:lnTo>
                <a:lnTo>
                  <a:pt x="74825" y="149649"/>
                </a:lnTo>
                <a:lnTo>
                  <a:pt x="0" y="149649"/>
                </a:lnTo>
                <a:lnTo>
                  <a:pt x="74825" y="74825"/>
                </a:lnTo>
                <a:close/>
              </a:path>
            </a:pathLst>
          </a:custGeom>
          <a:gradFill>
            <a:gsLst>
              <a:gs pos="0">
                <a:schemeClr val="accent1">
                  <a:alpha val="0"/>
                </a:schemeClr>
              </a:gs>
              <a:gs pos="100000">
                <a:schemeClr val="accent1"/>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10800000" flipV="1">
            <a:off x="0" y="4249440"/>
            <a:ext cx="6618880" cy="2608560"/>
          </a:xfrm>
          <a:custGeom>
            <a:avLst/>
            <a:gdLst>
              <a:gd name="connsiteX0" fmla="*/ 7273060 w 7739574"/>
              <a:gd name="connsiteY0" fmla="*/ 52 h 5014789"/>
              <a:gd name="connsiteX1" fmla="*/ 7631964 w 7739574"/>
              <a:gd name="connsiteY1" fmla="*/ 90705 h 5014789"/>
              <a:gd name="connsiteX2" fmla="*/ 7739574 w 7739574"/>
              <a:gd name="connsiteY2" fmla="*/ 141343 h 5014789"/>
              <a:gd name="connsiteX3" fmla="*/ 7739574 w 7739574"/>
              <a:gd name="connsiteY3" fmla="*/ 5014789 h 5014789"/>
              <a:gd name="connsiteX4" fmla="*/ 0 w 7739574"/>
              <a:gd name="connsiteY4" fmla="*/ 5014789 h 5014789"/>
              <a:gd name="connsiteX5" fmla="*/ 11383 w 7739574"/>
              <a:gd name="connsiteY5" fmla="*/ 4963174 h 5014789"/>
              <a:gd name="connsiteX6" fmla="*/ 525975 w 7739574"/>
              <a:gd name="connsiteY6" fmla="*/ 4310846 h 5014789"/>
              <a:gd name="connsiteX7" fmla="*/ 2891803 w 7739574"/>
              <a:gd name="connsiteY7" fmla="*/ 3962503 h 5014789"/>
              <a:gd name="connsiteX8" fmla="*/ 4299688 w 7739574"/>
              <a:gd name="connsiteY8" fmla="*/ 2032103 h 5014789"/>
              <a:gd name="connsiteX9" fmla="*/ 6201060 w 7739574"/>
              <a:gd name="connsiteY9" fmla="*/ 1669246 h 5014789"/>
              <a:gd name="connsiteX10" fmla="*/ 7173517 w 7739574"/>
              <a:gd name="connsiteY10" fmla="*/ 14618 h 5014789"/>
              <a:gd name="connsiteX11" fmla="*/ 7273060 w 7739574"/>
              <a:gd name="connsiteY11" fmla="*/ 52 h 5014789"/>
            </a:gdLst>
            <a:ahLst/>
            <a:cxnLst/>
            <a:rect l="l" t="t" r="r" b="b"/>
            <a:pathLst>
              <a:path w="7739574" h="5014789">
                <a:moveTo>
                  <a:pt x="7273060" y="52"/>
                </a:moveTo>
                <a:cubicBezTo>
                  <a:pt x="7378439" y="-1547"/>
                  <a:pt x="7500514" y="33980"/>
                  <a:pt x="7631964" y="90705"/>
                </a:cubicBezTo>
                <a:lnTo>
                  <a:pt x="7739574" y="141343"/>
                </a:lnTo>
                <a:lnTo>
                  <a:pt x="7739574" y="5014789"/>
                </a:lnTo>
                <a:lnTo>
                  <a:pt x="0" y="5014789"/>
                </a:lnTo>
                <a:lnTo>
                  <a:pt x="11383" y="4963174"/>
                </a:lnTo>
                <a:cubicBezTo>
                  <a:pt x="82041" y="4700256"/>
                  <a:pt x="217546" y="4466573"/>
                  <a:pt x="525975" y="4310846"/>
                </a:cubicBezTo>
                <a:cubicBezTo>
                  <a:pt x="1019460" y="4061684"/>
                  <a:pt x="2262851" y="4342293"/>
                  <a:pt x="2891803" y="3962503"/>
                </a:cubicBezTo>
                <a:cubicBezTo>
                  <a:pt x="3520755" y="3582713"/>
                  <a:pt x="3748145" y="2414312"/>
                  <a:pt x="4299688" y="2032103"/>
                </a:cubicBezTo>
                <a:cubicBezTo>
                  <a:pt x="4851231" y="1649894"/>
                  <a:pt x="5722089" y="2005493"/>
                  <a:pt x="6201060" y="1669246"/>
                </a:cubicBezTo>
                <a:cubicBezTo>
                  <a:pt x="6680031" y="1332999"/>
                  <a:pt x="6675193" y="164599"/>
                  <a:pt x="7173517" y="14618"/>
                </a:cubicBezTo>
                <a:cubicBezTo>
                  <a:pt x="7204662" y="5244"/>
                  <a:pt x="7237934" y="586"/>
                  <a:pt x="7273060" y="52"/>
                </a:cubicBezTo>
                <a:close/>
              </a:path>
            </a:pathLst>
          </a:custGeom>
          <a:gradFill>
            <a:gsLst>
              <a:gs pos="25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1199057" y="259898"/>
            <a:ext cx="2007877" cy="648152"/>
          </a:xfrm>
          <a:custGeom>
            <a:avLst/>
            <a:gdLst>
              <a:gd name="connsiteX0" fmla="*/ 2788648 w 2866119"/>
              <a:gd name="connsiteY0" fmla="*/ 770254 h 925196"/>
              <a:gd name="connsiteX1" fmla="*/ 2866119 w 2866119"/>
              <a:gd name="connsiteY1" fmla="*/ 847725 h 925196"/>
              <a:gd name="connsiteX2" fmla="*/ 2788648 w 2866119"/>
              <a:gd name="connsiteY2" fmla="*/ 925196 h 925196"/>
              <a:gd name="connsiteX3" fmla="*/ 2711177 w 2866119"/>
              <a:gd name="connsiteY3" fmla="*/ 847725 h 925196"/>
              <a:gd name="connsiteX4" fmla="*/ 2788648 w 2866119"/>
              <a:gd name="connsiteY4" fmla="*/ 770254 h 925196"/>
              <a:gd name="connsiteX5" fmla="*/ 2336786 w 2866119"/>
              <a:gd name="connsiteY5" fmla="*/ 770254 h 925196"/>
              <a:gd name="connsiteX6" fmla="*/ 2414257 w 2866119"/>
              <a:gd name="connsiteY6" fmla="*/ 847725 h 925196"/>
              <a:gd name="connsiteX7" fmla="*/ 2336786 w 2866119"/>
              <a:gd name="connsiteY7" fmla="*/ 925196 h 925196"/>
              <a:gd name="connsiteX8" fmla="*/ 2259315 w 2866119"/>
              <a:gd name="connsiteY8" fmla="*/ 847725 h 925196"/>
              <a:gd name="connsiteX9" fmla="*/ 2336786 w 2866119"/>
              <a:gd name="connsiteY9" fmla="*/ 770254 h 925196"/>
              <a:gd name="connsiteX10" fmla="*/ 1884923 w 2866119"/>
              <a:gd name="connsiteY10" fmla="*/ 770254 h 925196"/>
              <a:gd name="connsiteX11" fmla="*/ 1962394 w 2866119"/>
              <a:gd name="connsiteY11" fmla="*/ 847725 h 925196"/>
              <a:gd name="connsiteX12" fmla="*/ 1884923 w 2866119"/>
              <a:gd name="connsiteY12" fmla="*/ 925196 h 925196"/>
              <a:gd name="connsiteX13" fmla="*/ 1807452 w 2866119"/>
              <a:gd name="connsiteY13" fmla="*/ 847725 h 925196"/>
              <a:gd name="connsiteX14" fmla="*/ 1884923 w 2866119"/>
              <a:gd name="connsiteY14" fmla="*/ 770254 h 925196"/>
              <a:gd name="connsiteX15" fmla="*/ 1433060 w 2866119"/>
              <a:gd name="connsiteY15" fmla="*/ 770254 h 925196"/>
              <a:gd name="connsiteX16" fmla="*/ 1510531 w 2866119"/>
              <a:gd name="connsiteY16" fmla="*/ 847725 h 925196"/>
              <a:gd name="connsiteX17" fmla="*/ 1433060 w 2866119"/>
              <a:gd name="connsiteY17" fmla="*/ 925196 h 925196"/>
              <a:gd name="connsiteX18" fmla="*/ 1355589 w 2866119"/>
              <a:gd name="connsiteY18" fmla="*/ 847725 h 925196"/>
              <a:gd name="connsiteX19" fmla="*/ 1433060 w 2866119"/>
              <a:gd name="connsiteY19" fmla="*/ 770254 h 925196"/>
              <a:gd name="connsiteX20" fmla="*/ 981197 w 2866119"/>
              <a:gd name="connsiteY20" fmla="*/ 770254 h 925196"/>
              <a:gd name="connsiteX21" fmla="*/ 1058668 w 2866119"/>
              <a:gd name="connsiteY21" fmla="*/ 847725 h 925196"/>
              <a:gd name="connsiteX22" fmla="*/ 981197 w 2866119"/>
              <a:gd name="connsiteY22" fmla="*/ 925196 h 925196"/>
              <a:gd name="connsiteX23" fmla="*/ 903726 w 2866119"/>
              <a:gd name="connsiteY23" fmla="*/ 847725 h 925196"/>
              <a:gd name="connsiteX24" fmla="*/ 981197 w 2866119"/>
              <a:gd name="connsiteY24" fmla="*/ 770254 h 925196"/>
              <a:gd name="connsiteX25" fmla="*/ 529334 w 2866119"/>
              <a:gd name="connsiteY25" fmla="*/ 770254 h 925196"/>
              <a:gd name="connsiteX26" fmla="*/ 606805 w 2866119"/>
              <a:gd name="connsiteY26" fmla="*/ 847725 h 925196"/>
              <a:gd name="connsiteX27" fmla="*/ 529334 w 2866119"/>
              <a:gd name="connsiteY27" fmla="*/ 925196 h 925196"/>
              <a:gd name="connsiteX28" fmla="*/ 451863 w 2866119"/>
              <a:gd name="connsiteY28" fmla="*/ 847725 h 925196"/>
              <a:gd name="connsiteX29" fmla="*/ 529334 w 2866119"/>
              <a:gd name="connsiteY29" fmla="*/ 770254 h 925196"/>
              <a:gd name="connsiteX30" fmla="*/ 77471 w 2866119"/>
              <a:gd name="connsiteY30" fmla="*/ 770254 h 925196"/>
              <a:gd name="connsiteX31" fmla="*/ 154942 w 2866119"/>
              <a:gd name="connsiteY31" fmla="*/ 847725 h 925196"/>
              <a:gd name="connsiteX32" fmla="*/ 77471 w 2866119"/>
              <a:gd name="connsiteY32" fmla="*/ 925196 h 925196"/>
              <a:gd name="connsiteX33" fmla="*/ 0 w 2866119"/>
              <a:gd name="connsiteY33" fmla="*/ 847725 h 925196"/>
              <a:gd name="connsiteX34" fmla="*/ 77471 w 2866119"/>
              <a:gd name="connsiteY34" fmla="*/ 770254 h 925196"/>
              <a:gd name="connsiteX35" fmla="*/ 2788648 w 2866119"/>
              <a:gd name="connsiteY35" fmla="*/ 385127 h 925196"/>
              <a:gd name="connsiteX36" fmla="*/ 2866119 w 2866119"/>
              <a:gd name="connsiteY36" fmla="*/ 462598 h 925196"/>
              <a:gd name="connsiteX37" fmla="*/ 2788648 w 2866119"/>
              <a:gd name="connsiteY37" fmla="*/ 540069 h 925196"/>
              <a:gd name="connsiteX38" fmla="*/ 2711177 w 2866119"/>
              <a:gd name="connsiteY38" fmla="*/ 462598 h 925196"/>
              <a:gd name="connsiteX39" fmla="*/ 2788648 w 2866119"/>
              <a:gd name="connsiteY39" fmla="*/ 385127 h 925196"/>
              <a:gd name="connsiteX40" fmla="*/ 2336786 w 2866119"/>
              <a:gd name="connsiteY40" fmla="*/ 385127 h 925196"/>
              <a:gd name="connsiteX41" fmla="*/ 2414257 w 2866119"/>
              <a:gd name="connsiteY41" fmla="*/ 462598 h 925196"/>
              <a:gd name="connsiteX42" fmla="*/ 2336786 w 2866119"/>
              <a:gd name="connsiteY42" fmla="*/ 540069 h 925196"/>
              <a:gd name="connsiteX43" fmla="*/ 2259315 w 2866119"/>
              <a:gd name="connsiteY43" fmla="*/ 462598 h 925196"/>
              <a:gd name="connsiteX44" fmla="*/ 2336786 w 2866119"/>
              <a:gd name="connsiteY44" fmla="*/ 385127 h 925196"/>
              <a:gd name="connsiteX45" fmla="*/ 1884923 w 2866119"/>
              <a:gd name="connsiteY45" fmla="*/ 385127 h 925196"/>
              <a:gd name="connsiteX46" fmla="*/ 1962394 w 2866119"/>
              <a:gd name="connsiteY46" fmla="*/ 462598 h 925196"/>
              <a:gd name="connsiteX47" fmla="*/ 1884923 w 2866119"/>
              <a:gd name="connsiteY47" fmla="*/ 540069 h 925196"/>
              <a:gd name="connsiteX48" fmla="*/ 1807452 w 2866119"/>
              <a:gd name="connsiteY48" fmla="*/ 462598 h 925196"/>
              <a:gd name="connsiteX49" fmla="*/ 1884923 w 2866119"/>
              <a:gd name="connsiteY49" fmla="*/ 385127 h 925196"/>
              <a:gd name="connsiteX50" fmla="*/ 1433060 w 2866119"/>
              <a:gd name="connsiteY50" fmla="*/ 385127 h 925196"/>
              <a:gd name="connsiteX51" fmla="*/ 1510531 w 2866119"/>
              <a:gd name="connsiteY51" fmla="*/ 462598 h 925196"/>
              <a:gd name="connsiteX52" fmla="*/ 1433060 w 2866119"/>
              <a:gd name="connsiteY52" fmla="*/ 540069 h 925196"/>
              <a:gd name="connsiteX53" fmla="*/ 1355589 w 2866119"/>
              <a:gd name="connsiteY53" fmla="*/ 462598 h 925196"/>
              <a:gd name="connsiteX54" fmla="*/ 1433060 w 2866119"/>
              <a:gd name="connsiteY54" fmla="*/ 385127 h 925196"/>
              <a:gd name="connsiteX55" fmla="*/ 981197 w 2866119"/>
              <a:gd name="connsiteY55" fmla="*/ 385127 h 925196"/>
              <a:gd name="connsiteX56" fmla="*/ 1058668 w 2866119"/>
              <a:gd name="connsiteY56" fmla="*/ 462598 h 925196"/>
              <a:gd name="connsiteX57" fmla="*/ 981197 w 2866119"/>
              <a:gd name="connsiteY57" fmla="*/ 540069 h 925196"/>
              <a:gd name="connsiteX58" fmla="*/ 903726 w 2866119"/>
              <a:gd name="connsiteY58" fmla="*/ 462598 h 925196"/>
              <a:gd name="connsiteX59" fmla="*/ 981197 w 2866119"/>
              <a:gd name="connsiteY59" fmla="*/ 385127 h 925196"/>
              <a:gd name="connsiteX60" fmla="*/ 529334 w 2866119"/>
              <a:gd name="connsiteY60" fmla="*/ 385127 h 925196"/>
              <a:gd name="connsiteX61" fmla="*/ 606805 w 2866119"/>
              <a:gd name="connsiteY61" fmla="*/ 462598 h 925196"/>
              <a:gd name="connsiteX62" fmla="*/ 529334 w 2866119"/>
              <a:gd name="connsiteY62" fmla="*/ 540069 h 925196"/>
              <a:gd name="connsiteX63" fmla="*/ 451863 w 2866119"/>
              <a:gd name="connsiteY63" fmla="*/ 462598 h 925196"/>
              <a:gd name="connsiteX64" fmla="*/ 529334 w 2866119"/>
              <a:gd name="connsiteY64" fmla="*/ 385127 h 925196"/>
              <a:gd name="connsiteX65" fmla="*/ 77471 w 2866119"/>
              <a:gd name="connsiteY65" fmla="*/ 385127 h 925196"/>
              <a:gd name="connsiteX66" fmla="*/ 154942 w 2866119"/>
              <a:gd name="connsiteY66" fmla="*/ 462598 h 925196"/>
              <a:gd name="connsiteX67" fmla="*/ 77471 w 2866119"/>
              <a:gd name="connsiteY67" fmla="*/ 540069 h 925196"/>
              <a:gd name="connsiteX68" fmla="*/ 0 w 2866119"/>
              <a:gd name="connsiteY68" fmla="*/ 462598 h 925196"/>
              <a:gd name="connsiteX69" fmla="*/ 77471 w 2866119"/>
              <a:gd name="connsiteY69" fmla="*/ 385127 h 925196"/>
              <a:gd name="connsiteX70" fmla="*/ 2788648 w 2866119"/>
              <a:gd name="connsiteY70" fmla="*/ 0 h 925196"/>
              <a:gd name="connsiteX71" fmla="*/ 2866119 w 2866119"/>
              <a:gd name="connsiteY71" fmla="*/ 77471 h 925196"/>
              <a:gd name="connsiteX72" fmla="*/ 2788648 w 2866119"/>
              <a:gd name="connsiteY72" fmla="*/ 154942 h 925196"/>
              <a:gd name="connsiteX73" fmla="*/ 2711177 w 2866119"/>
              <a:gd name="connsiteY73" fmla="*/ 77471 h 925196"/>
              <a:gd name="connsiteX74" fmla="*/ 2788648 w 2866119"/>
              <a:gd name="connsiteY74" fmla="*/ 0 h 925196"/>
              <a:gd name="connsiteX75" fmla="*/ 2336786 w 2866119"/>
              <a:gd name="connsiteY75" fmla="*/ 0 h 925196"/>
              <a:gd name="connsiteX76" fmla="*/ 2414257 w 2866119"/>
              <a:gd name="connsiteY76" fmla="*/ 77471 h 925196"/>
              <a:gd name="connsiteX77" fmla="*/ 2336786 w 2866119"/>
              <a:gd name="connsiteY77" fmla="*/ 154942 h 925196"/>
              <a:gd name="connsiteX78" fmla="*/ 2259315 w 2866119"/>
              <a:gd name="connsiteY78" fmla="*/ 77471 h 925196"/>
              <a:gd name="connsiteX79" fmla="*/ 2336786 w 2866119"/>
              <a:gd name="connsiteY79" fmla="*/ 0 h 925196"/>
              <a:gd name="connsiteX80" fmla="*/ 1884923 w 2866119"/>
              <a:gd name="connsiteY80" fmla="*/ 0 h 925196"/>
              <a:gd name="connsiteX81" fmla="*/ 1962394 w 2866119"/>
              <a:gd name="connsiteY81" fmla="*/ 77471 h 925196"/>
              <a:gd name="connsiteX82" fmla="*/ 1884923 w 2866119"/>
              <a:gd name="connsiteY82" fmla="*/ 154942 h 925196"/>
              <a:gd name="connsiteX83" fmla="*/ 1807452 w 2866119"/>
              <a:gd name="connsiteY83" fmla="*/ 77471 h 925196"/>
              <a:gd name="connsiteX84" fmla="*/ 1884923 w 2866119"/>
              <a:gd name="connsiteY84" fmla="*/ 0 h 925196"/>
              <a:gd name="connsiteX85" fmla="*/ 1433060 w 2866119"/>
              <a:gd name="connsiteY85" fmla="*/ 0 h 925196"/>
              <a:gd name="connsiteX86" fmla="*/ 1510531 w 2866119"/>
              <a:gd name="connsiteY86" fmla="*/ 77471 h 925196"/>
              <a:gd name="connsiteX87" fmla="*/ 1433060 w 2866119"/>
              <a:gd name="connsiteY87" fmla="*/ 154942 h 925196"/>
              <a:gd name="connsiteX88" fmla="*/ 1355589 w 2866119"/>
              <a:gd name="connsiteY88" fmla="*/ 77471 h 925196"/>
              <a:gd name="connsiteX89" fmla="*/ 1433060 w 2866119"/>
              <a:gd name="connsiteY89" fmla="*/ 0 h 925196"/>
              <a:gd name="connsiteX90" fmla="*/ 981197 w 2866119"/>
              <a:gd name="connsiteY90" fmla="*/ 0 h 925196"/>
              <a:gd name="connsiteX91" fmla="*/ 1058668 w 2866119"/>
              <a:gd name="connsiteY91" fmla="*/ 77471 h 925196"/>
              <a:gd name="connsiteX92" fmla="*/ 981197 w 2866119"/>
              <a:gd name="connsiteY92" fmla="*/ 154942 h 925196"/>
              <a:gd name="connsiteX93" fmla="*/ 903726 w 2866119"/>
              <a:gd name="connsiteY93" fmla="*/ 77471 h 925196"/>
              <a:gd name="connsiteX94" fmla="*/ 981197 w 2866119"/>
              <a:gd name="connsiteY94" fmla="*/ 0 h 925196"/>
              <a:gd name="connsiteX95" fmla="*/ 529334 w 2866119"/>
              <a:gd name="connsiteY95" fmla="*/ 0 h 925196"/>
              <a:gd name="connsiteX96" fmla="*/ 606805 w 2866119"/>
              <a:gd name="connsiteY96" fmla="*/ 77471 h 925196"/>
              <a:gd name="connsiteX97" fmla="*/ 529334 w 2866119"/>
              <a:gd name="connsiteY97" fmla="*/ 154942 h 925196"/>
              <a:gd name="connsiteX98" fmla="*/ 451863 w 2866119"/>
              <a:gd name="connsiteY98" fmla="*/ 77471 h 925196"/>
              <a:gd name="connsiteX99" fmla="*/ 529334 w 2866119"/>
              <a:gd name="connsiteY99" fmla="*/ 0 h 925196"/>
              <a:gd name="connsiteX100" fmla="*/ 77471 w 2866119"/>
              <a:gd name="connsiteY100" fmla="*/ 0 h 925196"/>
              <a:gd name="connsiteX101" fmla="*/ 154942 w 2866119"/>
              <a:gd name="connsiteY101" fmla="*/ 77471 h 925196"/>
              <a:gd name="connsiteX102" fmla="*/ 77471 w 2866119"/>
              <a:gd name="connsiteY102" fmla="*/ 154942 h 925196"/>
              <a:gd name="connsiteX103" fmla="*/ 0 w 2866119"/>
              <a:gd name="connsiteY103" fmla="*/ 77471 h 925196"/>
              <a:gd name="connsiteX104" fmla="*/ 77471 w 2866119"/>
              <a:gd name="connsiteY104" fmla="*/ 0 h 925196"/>
            </a:gdLst>
            <a:ahLst/>
            <a:cxnLst/>
            <a:rect l="l" t="t" r="r" b="b"/>
            <a:pathLst>
              <a:path w="2866119" h="925196">
                <a:moveTo>
                  <a:pt x="2788648" y="770254"/>
                </a:moveTo>
                <a:cubicBezTo>
                  <a:pt x="2831434" y="770254"/>
                  <a:pt x="2866119" y="804939"/>
                  <a:pt x="2866119" y="847725"/>
                </a:cubicBezTo>
                <a:cubicBezTo>
                  <a:pt x="2866119" y="890511"/>
                  <a:pt x="2831434" y="925196"/>
                  <a:pt x="2788648" y="925196"/>
                </a:cubicBezTo>
                <a:cubicBezTo>
                  <a:pt x="2745862" y="925196"/>
                  <a:pt x="2711177" y="890511"/>
                  <a:pt x="2711177" y="847725"/>
                </a:cubicBezTo>
                <a:cubicBezTo>
                  <a:pt x="2711177" y="804939"/>
                  <a:pt x="2745862" y="770254"/>
                  <a:pt x="2788648" y="770254"/>
                </a:cubicBezTo>
                <a:close/>
                <a:moveTo>
                  <a:pt x="2336786" y="770254"/>
                </a:moveTo>
                <a:cubicBezTo>
                  <a:pt x="2379572" y="770254"/>
                  <a:pt x="2414257" y="804939"/>
                  <a:pt x="2414257" y="847725"/>
                </a:cubicBezTo>
                <a:cubicBezTo>
                  <a:pt x="2414257" y="890511"/>
                  <a:pt x="2379572" y="925196"/>
                  <a:pt x="2336786" y="925196"/>
                </a:cubicBezTo>
                <a:cubicBezTo>
                  <a:pt x="2294000" y="925196"/>
                  <a:pt x="2259315" y="890511"/>
                  <a:pt x="2259315" y="847725"/>
                </a:cubicBezTo>
                <a:cubicBezTo>
                  <a:pt x="2259315" y="804939"/>
                  <a:pt x="2294000" y="770254"/>
                  <a:pt x="2336786" y="770254"/>
                </a:cubicBezTo>
                <a:close/>
                <a:moveTo>
                  <a:pt x="1884923" y="770254"/>
                </a:moveTo>
                <a:cubicBezTo>
                  <a:pt x="1927709" y="770254"/>
                  <a:pt x="1962394" y="804939"/>
                  <a:pt x="1962394" y="847725"/>
                </a:cubicBezTo>
                <a:cubicBezTo>
                  <a:pt x="1962394" y="890511"/>
                  <a:pt x="1927709" y="925196"/>
                  <a:pt x="1884923" y="925196"/>
                </a:cubicBezTo>
                <a:cubicBezTo>
                  <a:pt x="1842137" y="925196"/>
                  <a:pt x="1807452" y="890511"/>
                  <a:pt x="1807452" y="847725"/>
                </a:cubicBezTo>
                <a:cubicBezTo>
                  <a:pt x="1807452" y="804939"/>
                  <a:pt x="1842137" y="770254"/>
                  <a:pt x="1884923" y="770254"/>
                </a:cubicBezTo>
                <a:close/>
                <a:moveTo>
                  <a:pt x="1433060" y="770254"/>
                </a:moveTo>
                <a:cubicBezTo>
                  <a:pt x="1475846" y="770254"/>
                  <a:pt x="1510531" y="804939"/>
                  <a:pt x="1510531" y="847725"/>
                </a:cubicBezTo>
                <a:cubicBezTo>
                  <a:pt x="1510531" y="890511"/>
                  <a:pt x="1475846" y="925196"/>
                  <a:pt x="1433060" y="925196"/>
                </a:cubicBezTo>
                <a:cubicBezTo>
                  <a:pt x="1390274" y="925196"/>
                  <a:pt x="1355589" y="890511"/>
                  <a:pt x="1355589" y="847725"/>
                </a:cubicBezTo>
                <a:cubicBezTo>
                  <a:pt x="1355589" y="804939"/>
                  <a:pt x="1390274" y="770254"/>
                  <a:pt x="1433060" y="770254"/>
                </a:cubicBezTo>
                <a:close/>
                <a:moveTo>
                  <a:pt x="981197" y="770254"/>
                </a:moveTo>
                <a:cubicBezTo>
                  <a:pt x="1023983" y="770254"/>
                  <a:pt x="1058668" y="804939"/>
                  <a:pt x="1058668" y="847725"/>
                </a:cubicBezTo>
                <a:cubicBezTo>
                  <a:pt x="1058668" y="890511"/>
                  <a:pt x="1023983" y="925196"/>
                  <a:pt x="981197" y="925196"/>
                </a:cubicBezTo>
                <a:cubicBezTo>
                  <a:pt x="938411" y="925196"/>
                  <a:pt x="903726" y="890511"/>
                  <a:pt x="903726" y="847725"/>
                </a:cubicBezTo>
                <a:cubicBezTo>
                  <a:pt x="903726" y="804939"/>
                  <a:pt x="938411" y="770254"/>
                  <a:pt x="981197" y="770254"/>
                </a:cubicBezTo>
                <a:close/>
                <a:moveTo>
                  <a:pt x="529334" y="770254"/>
                </a:moveTo>
                <a:cubicBezTo>
                  <a:pt x="572120" y="770254"/>
                  <a:pt x="606805" y="804939"/>
                  <a:pt x="606805" y="847725"/>
                </a:cubicBezTo>
                <a:cubicBezTo>
                  <a:pt x="606805" y="890511"/>
                  <a:pt x="572120" y="925196"/>
                  <a:pt x="529334" y="925196"/>
                </a:cubicBezTo>
                <a:cubicBezTo>
                  <a:pt x="486548" y="925196"/>
                  <a:pt x="451863" y="890511"/>
                  <a:pt x="451863" y="847725"/>
                </a:cubicBezTo>
                <a:cubicBezTo>
                  <a:pt x="451863" y="804939"/>
                  <a:pt x="486548" y="770254"/>
                  <a:pt x="529334" y="770254"/>
                </a:cubicBezTo>
                <a:close/>
                <a:moveTo>
                  <a:pt x="77471" y="770254"/>
                </a:moveTo>
                <a:cubicBezTo>
                  <a:pt x="120257" y="770254"/>
                  <a:pt x="154942" y="804939"/>
                  <a:pt x="154942" y="847725"/>
                </a:cubicBezTo>
                <a:cubicBezTo>
                  <a:pt x="154942" y="890511"/>
                  <a:pt x="120257" y="925196"/>
                  <a:pt x="77471" y="925196"/>
                </a:cubicBezTo>
                <a:cubicBezTo>
                  <a:pt x="34685" y="925196"/>
                  <a:pt x="0" y="890511"/>
                  <a:pt x="0" y="847725"/>
                </a:cubicBezTo>
                <a:cubicBezTo>
                  <a:pt x="0" y="804939"/>
                  <a:pt x="34685" y="770254"/>
                  <a:pt x="77471" y="770254"/>
                </a:cubicBezTo>
                <a:close/>
                <a:moveTo>
                  <a:pt x="2788648" y="385127"/>
                </a:moveTo>
                <a:cubicBezTo>
                  <a:pt x="2831434" y="385127"/>
                  <a:pt x="2866119" y="419812"/>
                  <a:pt x="2866119" y="462598"/>
                </a:cubicBezTo>
                <a:cubicBezTo>
                  <a:pt x="2866119" y="505384"/>
                  <a:pt x="2831434" y="540069"/>
                  <a:pt x="2788648" y="540069"/>
                </a:cubicBezTo>
                <a:cubicBezTo>
                  <a:pt x="2745862" y="540069"/>
                  <a:pt x="2711177" y="505384"/>
                  <a:pt x="2711177" y="462598"/>
                </a:cubicBezTo>
                <a:cubicBezTo>
                  <a:pt x="2711177" y="419812"/>
                  <a:pt x="2745862" y="385127"/>
                  <a:pt x="2788648" y="385127"/>
                </a:cubicBezTo>
                <a:close/>
                <a:moveTo>
                  <a:pt x="2336786" y="385127"/>
                </a:moveTo>
                <a:cubicBezTo>
                  <a:pt x="2379572" y="385127"/>
                  <a:pt x="2414257" y="419812"/>
                  <a:pt x="2414257" y="462598"/>
                </a:cubicBezTo>
                <a:cubicBezTo>
                  <a:pt x="2414257" y="505384"/>
                  <a:pt x="2379572" y="540069"/>
                  <a:pt x="2336786" y="540069"/>
                </a:cubicBezTo>
                <a:cubicBezTo>
                  <a:pt x="2294000" y="540069"/>
                  <a:pt x="2259315" y="505384"/>
                  <a:pt x="2259315" y="462598"/>
                </a:cubicBezTo>
                <a:cubicBezTo>
                  <a:pt x="2259315" y="419812"/>
                  <a:pt x="2294000" y="385127"/>
                  <a:pt x="2336786" y="385127"/>
                </a:cubicBezTo>
                <a:close/>
                <a:moveTo>
                  <a:pt x="1884923" y="385127"/>
                </a:moveTo>
                <a:cubicBezTo>
                  <a:pt x="1927709" y="385127"/>
                  <a:pt x="1962394" y="419812"/>
                  <a:pt x="1962394" y="462598"/>
                </a:cubicBezTo>
                <a:cubicBezTo>
                  <a:pt x="1962394" y="505384"/>
                  <a:pt x="1927709" y="540069"/>
                  <a:pt x="1884923" y="540069"/>
                </a:cubicBezTo>
                <a:cubicBezTo>
                  <a:pt x="1842137" y="540069"/>
                  <a:pt x="1807452" y="505384"/>
                  <a:pt x="1807452" y="462598"/>
                </a:cubicBezTo>
                <a:cubicBezTo>
                  <a:pt x="1807452" y="419812"/>
                  <a:pt x="1842137" y="385127"/>
                  <a:pt x="1884923" y="385127"/>
                </a:cubicBezTo>
                <a:close/>
                <a:moveTo>
                  <a:pt x="1433060" y="385127"/>
                </a:moveTo>
                <a:cubicBezTo>
                  <a:pt x="1475846" y="385127"/>
                  <a:pt x="1510531" y="419812"/>
                  <a:pt x="1510531" y="462598"/>
                </a:cubicBezTo>
                <a:cubicBezTo>
                  <a:pt x="1510531" y="505384"/>
                  <a:pt x="1475846" y="540069"/>
                  <a:pt x="1433060" y="540069"/>
                </a:cubicBezTo>
                <a:cubicBezTo>
                  <a:pt x="1390274" y="540069"/>
                  <a:pt x="1355589" y="505384"/>
                  <a:pt x="1355589" y="462598"/>
                </a:cubicBezTo>
                <a:cubicBezTo>
                  <a:pt x="1355589" y="419812"/>
                  <a:pt x="1390274" y="385127"/>
                  <a:pt x="1433060" y="385127"/>
                </a:cubicBezTo>
                <a:close/>
                <a:moveTo>
                  <a:pt x="981197" y="385127"/>
                </a:moveTo>
                <a:cubicBezTo>
                  <a:pt x="1023983" y="385127"/>
                  <a:pt x="1058668" y="419812"/>
                  <a:pt x="1058668" y="462598"/>
                </a:cubicBezTo>
                <a:cubicBezTo>
                  <a:pt x="1058668" y="505384"/>
                  <a:pt x="1023983" y="540069"/>
                  <a:pt x="981197" y="540069"/>
                </a:cubicBezTo>
                <a:cubicBezTo>
                  <a:pt x="938411" y="540069"/>
                  <a:pt x="903726" y="505384"/>
                  <a:pt x="903726" y="462598"/>
                </a:cubicBezTo>
                <a:cubicBezTo>
                  <a:pt x="903726" y="419812"/>
                  <a:pt x="938411" y="385127"/>
                  <a:pt x="981197" y="385127"/>
                </a:cubicBezTo>
                <a:close/>
                <a:moveTo>
                  <a:pt x="529334" y="385127"/>
                </a:moveTo>
                <a:cubicBezTo>
                  <a:pt x="572120" y="385127"/>
                  <a:pt x="606805" y="419812"/>
                  <a:pt x="606805" y="462598"/>
                </a:cubicBezTo>
                <a:cubicBezTo>
                  <a:pt x="606805" y="505384"/>
                  <a:pt x="572120" y="540069"/>
                  <a:pt x="529334" y="540069"/>
                </a:cubicBezTo>
                <a:cubicBezTo>
                  <a:pt x="486548" y="540069"/>
                  <a:pt x="451863" y="505384"/>
                  <a:pt x="451863" y="462598"/>
                </a:cubicBezTo>
                <a:cubicBezTo>
                  <a:pt x="451863" y="419812"/>
                  <a:pt x="486548" y="385127"/>
                  <a:pt x="529334" y="385127"/>
                </a:cubicBezTo>
                <a:close/>
                <a:moveTo>
                  <a:pt x="77471" y="385127"/>
                </a:moveTo>
                <a:cubicBezTo>
                  <a:pt x="120257" y="385127"/>
                  <a:pt x="154942" y="419812"/>
                  <a:pt x="154942" y="462598"/>
                </a:cubicBezTo>
                <a:cubicBezTo>
                  <a:pt x="154942" y="505384"/>
                  <a:pt x="120257" y="540069"/>
                  <a:pt x="77471" y="540069"/>
                </a:cubicBezTo>
                <a:cubicBezTo>
                  <a:pt x="34685" y="540069"/>
                  <a:pt x="0" y="505384"/>
                  <a:pt x="0" y="462598"/>
                </a:cubicBezTo>
                <a:cubicBezTo>
                  <a:pt x="0" y="419812"/>
                  <a:pt x="34685" y="385127"/>
                  <a:pt x="77471" y="385127"/>
                </a:cubicBezTo>
                <a:close/>
                <a:moveTo>
                  <a:pt x="2788648" y="0"/>
                </a:moveTo>
                <a:cubicBezTo>
                  <a:pt x="2831434" y="0"/>
                  <a:pt x="2866119" y="34685"/>
                  <a:pt x="2866119" y="77471"/>
                </a:cubicBezTo>
                <a:cubicBezTo>
                  <a:pt x="2866119" y="120257"/>
                  <a:pt x="2831434" y="154942"/>
                  <a:pt x="2788648" y="154942"/>
                </a:cubicBezTo>
                <a:cubicBezTo>
                  <a:pt x="2745862" y="154942"/>
                  <a:pt x="2711177" y="120257"/>
                  <a:pt x="2711177" y="77471"/>
                </a:cubicBezTo>
                <a:cubicBezTo>
                  <a:pt x="2711177" y="34685"/>
                  <a:pt x="2745862" y="0"/>
                  <a:pt x="2788648" y="0"/>
                </a:cubicBezTo>
                <a:close/>
                <a:moveTo>
                  <a:pt x="2336786" y="0"/>
                </a:moveTo>
                <a:cubicBezTo>
                  <a:pt x="2379572" y="0"/>
                  <a:pt x="2414257" y="34685"/>
                  <a:pt x="2414257" y="77471"/>
                </a:cubicBezTo>
                <a:cubicBezTo>
                  <a:pt x="2414257" y="120257"/>
                  <a:pt x="2379572" y="154942"/>
                  <a:pt x="2336786" y="154942"/>
                </a:cubicBezTo>
                <a:cubicBezTo>
                  <a:pt x="2294000" y="154942"/>
                  <a:pt x="2259315" y="120257"/>
                  <a:pt x="2259315" y="77471"/>
                </a:cubicBezTo>
                <a:cubicBezTo>
                  <a:pt x="2259315" y="34685"/>
                  <a:pt x="2294000" y="0"/>
                  <a:pt x="2336786" y="0"/>
                </a:cubicBezTo>
                <a:close/>
                <a:moveTo>
                  <a:pt x="1884923" y="0"/>
                </a:moveTo>
                <a:cubicBezTo>
                  <a:pt x="1927709" y="0"/>
                  <a:pt x="1962394" y="34685"/>
                  <a:pt x="1962394" y="77471"/>
                </a:cubicBezTo>
                <a:cubicBezTo>
                  <a:pt x="1962394" y="120257"/>
                  <a:pt x="1927709" y="154942"/>
                  <a:pt x="1884923" y="154942"/>
                </a:cubicBezTo>
                <a:cubicBezTo>
                  <a:pt x="1842137" y="154942"/>
                  <a:pt x="1807452" y="120257"/>
                  <a:pt x="1807452" y="77471"/>
                </a:cubicBezTo>
                <a:cubicBezTo>
                  <a:pt x="1807452" y="34685"/>
                  <a:pt x="1842137" y="0"/>
                  <a:pt x="1884923" y="0"/>
                </a:cubicBezTo>
                <a:close/>
                <a:moveTo>
                  <a:pt x="1433060" y="0"/>
                </a:moveTo>
                <a:cubicBezTo>
                  <a:pt x="1475846" y="0"/>
                  <a:pt x="1510531" y="34685"/>
                  <a:pt x="1510531" y="77471"/>
                </a:cubicBezTo>
                <a:cubicBezTo>
                  <a:pt x="1510531" y="120257"/>
                  <a:pt x="1475846" y="154942"/>
                  <a:pt x="1433060" y="154942"/>
                </a:cubicBezTo>
                <a:cubicBezTo>
                  <a:pt x="1390274" y="154942"/>
                  <a:pt x="1355589" y="120257"/>
                  <a:pt x="1355589" y="77471"/>
                </a:cubicBezTo>
                <a:cubicBezTo>
                  <a:pt x="1355589" y="34685"/>
                  <a:pt x="1390274" y="0"/>
                  <a:pt x="1433060" y="0"/>
                </a:cubicBezTo>
                <a:close/>
                <a:moveTo>
                  <a:pt x="981197" y="0"/>
                </a:moveTo>
                <a:cubicBezTo>
                  <a:pt x="1023983" y="0"/>
                  <a:pt x="1058668" y="34685"/>
                  <a:pt x="1058668" y="77471"/>
                </a:cubicBezTo>
                <a:cubicBezTo>
                  <a:pt x="1058668" y="120257"/>
                  <a:pt x="1023983" y="154942"/>
                  <a:pt x="981197" y="154942"/>
                </a:cubicBezTo>
                <a:cubicBezTo>
                  <a:pt x="938411" y="154942"/>
                  <a:pt x="903726" y="120257"/>
                  <a:pt x="903726" y="77471"/>
                </a:cubicBezTo>
                <a:cubicBezTo>
                  <a:pt x="903726" y="34685"/>
                  <a:pt x="938411" y="0"/>
                  <a:pt x="981197" y="0"/>
                </a:cubicBezTo>
                <a:close/>
                <a:moveTo>
                  <a:pt x="529334" y="0"/>
                </a:moveTo>
                <a:cubicBezTo>
                  <a:pt x="572120" y="0"/>
                  <a:pt x="606805" y="34685"/>
                  <a:pt x="606805" y="77471"/>
                </a:cubicBezTo>
                <a:cubicBezTo>
                  <a:pt x="606805" y="120257"/>
                  <a:pt x="572120" y="154942"/>
                  <a:pt x="529334" y="154942"/>
                </a:cubicBezTo>
                <a:cubicBezTo>
                  <a:pt x="486548" y="154942"/>
                  <a:pt x="451863" y="120257"/>
                  <a:pt x="451863" y="77471"/>
                </a:cubicBezTo>
                <a:cubicBezTo>
                  <a:pt x="451863" y="34685"/>
                  <a:pt x="486548" y="0"/>
                  <a:pt x="529334" y="0"/>
                </a:cubicBezTo>
                <a:close/>
                <a:moveTo>
                  <a:pt x="77471" y="0"/>
                </a:moveTo>
                <a:cubicBezTo>
                  <a:pt x="120257" y="0"/>
                  <a:pt x="154942" y="34685"/>
                  <a:pt x="154942" y="77471"/>
                </a:cubicBezTo>
                <a:cubicBezTo>
                  <a:pt x="154942" y="120257"/>
                  <a:pt x="120257" y="154942"/>
                  <a:pt x="77471" y="154942"/>
                </a:cubicBezTo>
                <a:cubicBezTo>
                  <a:pt x="34685" y="154942"/>
                  <a:pt x="0" y="120257"/>
                  <a:pt x="0" y="77471"/>
                </a:cubicBezTo>
                <a:cubicBezTo>
                  <a:pt x="0" y="34685"/>
                  <a:pt x="34685" y="0"/>
                  <a:pt x="77471" y="0"/>
                </a:cubicBezTo>
                <a:close/>
              </a:path>
            </a:pathLst>
          </a:custGeom>
          <a:gradFill>
            <a:gsLst>
              <a:gs pos="0">
                <a:schemeClr val="accent1"/>
              </a:gs>
              <a:gs pos="100000">
                <a:schemeClr val="bg1"/>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703077" y="5579718"/>
            <a:ext cx="655982" cy="655982"/>
          </a:xfrm>
          <a:prstGeom prst="ellipse">
            <a:avLst/>
          </a:prstGeom>
          <a:solidFill>
            <a:schemeClr val="bg1">
              <a:alpha val="34000"/>
            </a:schemeClr>
          </a:soli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660400" y="5579718"/>
            <a:ext cx="655982" cy="655982"/>
          </a:xfrm>
          <a:prstGeom prst="ellipse">
            <a:avLst/>
          </a:prstGeom>
          <a:gradFill>
            <a:gsLst>
              <a:gs pos="14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1890285" y="5579718"/>
            <a:ext cx="655982" cy="655982"/>
          </a:xfrm>
          <a:prstGeom prst="ellipse">
            <a:avLst/>
          </a:prstGeom>
          <a:solidFill>
            <a:schemeClr val="bg1">
              <a:alpha val="34000"/>
            </a:schemeClr>
          </a:soli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a:off x="1847608" y="5579718"/>
            <a:ext cx="655982" cy="655982"/>
          </a:xfrm>
          <a:prstGeom prst="ellipse">
            <a:avLst/>
          </a:prstGeom>
          <a:gradFill>
            <a:gsLst>
              <a:gs pos="14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a:off x="3052093" y="5579718"/>
            <a:ext cx="655982" cy="655982"/>
          </a:xfrm>
          <a:prstGeom prst="ellipse">
            <a:avLst/>
          </a:prstGeom>
          <a:solidFill>
            <a:schemeClr val="bg1">
              <a:alpha val="34000"/>
            </a:schemeClr>
          </a:soli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2" name="标题 1"/>
          <p:cNvSpPr txBox="1"/>
          <p:nvPr/>
        </p:nvSpPr>
        <p:spPr>
          <a:xfrm>
            <a:off x="3009416" y="5579718"/>
            <a:ext cx="655982" cy="655982"/>
          </a:xfrm>
          <a:prstGeom prst="ellipse">
            <a:avLst/>
          </a:prstGeom>
          <a:gradFill>
            <a:gsLst>
              <a:gs pos="14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3" name="标题 1"/>
          <p:cNvSpPr txBox="1"/>
          <p:nvPr/>
        </p:nvSpPr>
        <p:spPr>
          <a:xfrm>
            <a:off x="3146688" y="5727952"/>
            <a:ext cx="381439" cy="35951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4" name="标题 1"/>
          <p:cNvSpPr txBox="1"/>
          <p:nvPr/>
        </p:nvSpPr>
        <p:spPr>
          <a:xfrm>
            <a:off x="824924" y="5730635"/>
            <a:ext cx="326934" cy="354148"/>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5" name="标题 1"/>
          <p:cNvSpPr txBox="1"/>
          <p:nvPr/>
        </p:nvSpPr>
        <p:spPr>
          <a:xfrm>
            <a:off x="2008520" y="5746021"/>
            <a:ext cx="334158" cy="323377"/>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6" name="标题 1"/>
          <p:cNvSpPr txBox="1"/>
          <p:nvPr/>
        </p:nvSpPr>
        <p:spPr>
          <a:xfrm>
            <a:off x="5312256" y="5859781"/>
            <a:ext cx="1724814" cy="453390"/>
          </a:xfrm>
          <a:prstGeom prst="rect">
            <a:avLst/>
          </a:prstGeom>
          <a:noFill/>
          <a:ln>
            <a:noFill/>
          </a:ln>
        </p:spPr>
        <p:txBody>
          <a:bodyPr vert="horz" wrap="square" lIns="0" tIns="0" rIns="0" bIns="0" rtlCol="0" anchor="ctr"/>
          <a:lstStyle/>
          <a:p>
            <a:pPr algn="ctr">
              <a:lnSpc>
                <a:spcPct val="130000"/>
              </a:lnSpc>
            </a:pPr>
            <a:r>
              <a:rPr kumimoji="1" lang="en-US" altLang="zh-CN" sz="2000">
                <a:ln w="12700">
                  <a:noFill/>
                </a:ln>
                <a:solidFill>
                  <a:srgbClr val="000000">
                    <a:alpha val="100000"/>
                  </a:srgbClr>
                </a:solidFill>
                <a:latin typeface="OPPOSans R" panose="00020600040101010101" charset="-122"/>
                <a:ea typeface="OPPOSans R" panose="00020600040101010101" charset="-122"/>
                <a:cs typeface="OPPOSans R" panose="00020600040101010101" charset="-122"/>
              </a:rPr>
              <a:t>POWERPOINT</a:t>
            </a:r>
            <a:endParaRPr kumimoji="1" lang="zh-CN" altLang="en-US"/>
          </a:p>
        </p:txBody>
      </p:sp>
      <p:sp>
        <p:nvSpPr>
          <p:cNvPr id="37" name="标题 1"/>
          <p:cNvSpPr txBox="1"/>
          <p:nvPr/>
        </p:nvSpPr>
        <p:spPr>
          <a:xfrm>
            <a:off x="9370060" y="601190"/>
            <a:ext cx="2148840" cy="529110"/>
          </a:xfrm>
          <a:prstGeom prst="roundRect">
            <a:avLst>
              <a:gd name="adj" fmla="val 50000"/>
            </a:avLst>
          </a:prstGeom>
          <a:solidFill>
            <a:schemeClr val="bg1"/>
          </a:solidFill>
          <a:ln w="254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39" name="标题 1"/>
          <p:cNvSpPr txBox="1"/>
          <p:nvPr/>
        </p:nvSpPr>
        <p:spPr>
          <a:xfrm>
            <a:off x="5483912" y="716150"/>
            <a:ext cx="1780910" cy="299191"/>
          </a:xfrm>
          <a:custGeom>
            <a:avLst/>
            <a:gdLst>
              <a:gd name="connsiteX0" fmla="*/ 741119 w 890768"/>
              <a:gd name="connsiteY0" fmla="*/ 0 h 149649"/>
              <a:gd name="connsiteX1" fmla="*/ 815944 w 890768"/>
              <a:gd name="connsiteY1" fmla="*/ 0 h 149649"/>
              <a:gd name="connsiteX2" fmla="*/ 890768 w 890768"/>
              <a:gd name="connsiteY2" fmla="*/ 74825 h 149649"/>
              <a:gd name="connsiteX3" fmla="*/ 815944 w 890768"/>
              <a:gd name="connsiteY3" fmla="*/ 149649 h 149649"/>
              <a:gd name="connsiteX4" fmla="*/ 741119 w 890768"/>
              <a:gd name="connsiteY4" fmla="*/ 149649 h 149649"/>
              <a:gd name="connsiteX5" fmla="*/ 815944 w 890768"/>
              <a:gd name="connsiteY5" fmla="*/ 74825 h 149649"/>
              <a:gd name="connsiteX6" fmla="*/ 555839 w 890768"/>
              <a:gd name="connsiteY6" fmla="*/ 0 h 149649"/>
              <a:gd name="connsiteX7" fmla="*/ 630664 w 890768"/>
              <a:gd name="connsiteY7" fmla="*/ 0 h 149649"/>
              <a:gd name="connsiteX8" fmla="*/ 705488 w 890768"/>
              <a:gd name="connsiteY8" fmla="*/ 74825 h 149649"/>
              <a:gd name="connsiteX9" fmla="*/ 630664 w 890768"/>
              <a:gd name="connsiteY9" fmla="*/ 149649 h 149649"/>
              <a:gd name="connsiteX10" fmla="*/ 555839 w 890768"/>
              <a:gd name="connsiteY10" fmla="*/ 149649 h 149649"/>
              <a:gd name="connsiteX11" fmla="*/ 630664 w 890768"/>
              <a:gd name="connsiteY11" fmla="*/ 74825 h 149649"/>
              <a:gd name="connsiteX12" fmla="*/ 370559 w 890768"/>
              <a:gd name="connsiteY12" fmla="*/ 0 h 149649"/>
              <a:gd name="connsiteX13" fmla="*/ 445384 w 890768"/>
              <a:gd name="connsiteY13" fmla="*/ 0 h 149649"/>
              <a:gd name="connsiteX14" fmla="*/ 520208 w 890768"/>
              <a:gd name="connsiteY14" fmla="*/ 74825 h 149649"/>
              <a:gd name="connsiteX15" fmla="*/ 445384 w 890768"/>
              <a:gd name="connsiteY15" fmla="*/ 149649 h 149649"/>
              <a:gd name="connsiteX16" fmla="*/ 370559 w 890768"/>
              <a:gd name="connsiteY16" fmla="*/ 149649 h 149649"/>
              <a:gd name="connsiteX17" fmla="*/ 445384 w 890768"/>
              <a:gd name="connsiteY17" fmla="*/ 74825 h 149649"/>
              <a:gd name="connsiteX18" fmla="*/ 185280 w 890768"/>
              <a:gd name="connsiteY18" fmla="*/ 0 h 149649"/>
              <a:gd name="connsiteX19" fmla="*/ 260105 w 890768"/>
              <a:gd name="connsiteY19" fmla="*/ 0 h 149649"/>
              <a:gd name="connsiteX20" fmla="*/ 334929 w 890768"/>
              <a:gd name="connsiteY20" fmla="*/ 74825 h 149649"/>
              <a:gd name="connsiteX21" fmla="*/ 260105 w 890768"/>
              <a:gd name="connsiteY21" fmla="*/ 149649 h 149649"/>
              <a:gd name="connsiteX22" fmla="*/ 185280 w 890768"/>
              <a:gd name="connsiteY22" fmla="*/ 149649 h 149649"/>
              <a:gd name="connsiteX23" fmla="*/ 260105 w 890768"/>
              <a:gd name="connsiteY23" fmla="*/ 74825 h 149649"/>
              <a:gd name="connsiteX24" fmla="*/ 0 w 890768"/>
              <a:gd name="connsiteY24" fmla="*/ 0 h 149649"/>
              <a:gd name="connsiteX25" fmla="*/ 74825 w 890768"/>
              <a:gd name="connsiteY25" fmla="*/ 0 h 149649"/>
              <a:gd name="connsiteX26" fmla="*/ 149649 w 890768"/>
              <a:gd name="connsiteY26" fmla="*/ 74825 h 149649"/>
              <a:gd name="connsiteX27" fmla="*/ 74825 w 890768"/>
              <a:gd name="connsiteY27" fmla="*/ 149649 h 149649"/>
              <a:gd name="connsiteX28" fmla="*/ 0 w 890768"/>
              <a:gd name="connsiteY28" fmla="*/ 149649 h 149649"/>
              <a:gd name="connsiteX29" fmla="*/ 74825 w 890768"/>
              <a:gd name="connsiteY29" fmla="*/ 74825 h 149649"/>
            </a:gdLst>
            <a:ahLst/>
            <a:cxnLst/>
            <a:rect l="l" t="t" r="r" b="b"/>
            <a:pathLst>
              <a:path w="890768" h="149649">
                <a:moveTo>
                  <a:pt x="741119" y="0"/>
                </a:moveTo>
                <a:lnTo>
                  <a:pt x="815944" y="0"/>
                </a:lnTo>
                <a:lnTo>
                  <a:pt x="890768" y="74825"/>
                </a:lnTo>
                <a:lnTo>
                  <a:pt x="815944" y="149649"/>
                </a:lnTo>
                <a:lnTo>
                  <a:pt x="741119" y="149649"/>
                </a:lnTo>
                <a:lnTo>
                  <a:pt x="815944" y="74825"/>
                </a:lnTo>
                <a:close/>
                <a:moveTo>
                  <a:pt x="555839" y="0"/>
                </a:moveTo>
                <a:lnTo>
                  <a:pt x="630664" y="0"/>
                </a:lnTo>
                <a:lnTo>
                  <a:pt x="705488" y="74825"/>
                </a:lnTo>
                <a:lnTo>
                  <a:pt x="630664" y="149649"/>
                </a:lnTo>
                <a:lnTo>
                  <a:pt x="555839" y="149649"/>
                </a:lnTo>
                <a:lnTo>
                  <a:pt x="630664" y="74825"/>
                </a:lnTo>
                <a:close/>
                <a:moveTo>
                  <a:pt x="370559" y="0"/>
                </a:moveTo>
                <a:lnTo>
                  <a:pt x="445384" y="0"/>
                </a:lnTo>
                <a:lnTo>
                  <a:pt x="520208" y="74825"/>
                </a:lnTo>
                <a:lnTo>
                  <a:pt x="445384" y="149649"/>
                </a:lnTo>
                <a:lnTo>
                  <a:pt x="370559" y="149649"/>
                </a:lnTo>
                <a:lnTo>
                  <a:pt x="445384" y="74825"/>
                </a:lnTo>
                <a:close/>
                <a:moveTo>
                  <a:pt x="185280" y="0"/>
                </a:moveTo>
                <a:lnTo>
                  <a:pt x="260105" y="0"/>
                </a:lnTo>
                <a:lnTo>
                  <a:pt x="334929" y="74825"/>
                </a:lnTo>
                <a:lnTo>
                  <a:pt x="260105" y="149649"/>
                </a:lnTo>
                <a:lnTo>
                  <a:pt x="185280" y="149649"/>
                </a:lnTo>
                <a:lnTo>
                  <a:pt x="260105" y="74825"/>
                </a:lnTo>
                <a:close/>
                <a:moveTo>
                  <a:pt x="0" y="0"/>
                </a:moveTo>
                <a:lnTo>
                  <a:pt x="74825" y="0"/>
                </a:lnTo>
                <a:lnTo>
                  <a:pt x="149649" y="74825"/>
                </a:lnTo>
                <a:lnTo>
                  <a:pt x="74825" y="149649"/>
                </a:lnTo>
                <a:lnTo>
                  <a:pt x="0" y="149649"/>
                </a:lnTo>
                <a:lnTo>
                  <a:pt x="74825" y="74825"/>
                </a:lnTo>
                <a:close/>
              </a:path>
            </a:pathLst>
          </a:custGeom>
          <a:gradFill>
            <a:gsLst>
              <a:gs pos="0">
                <a:schemeClr val="accent1">
                  <a:alpha val="0"/>
                </a:schemeClr>
              </a:gs>
              <a:gs pos="100000">
                <a:schemeClr val="accent1"/>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47" name="图片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7915" y="591185"/>
            <a:ext cx="1672225" cy="5290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ox(in)">
                                      <p:cBhvr>
                                        <p:cTn id="7" dur="2000"/>
                                        <p:tgtEl>
                                          <p:spTgt spid="12"/>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ox(in)">
                                      <p:cBhvr>
                                        <p:cTn id="10"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10000"/>
                  <a:lumOff val="9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custDataLst>
              <p:tags r:id="rId1"/>
            </p:custDataLst>
          </p:nvPr>
        </p:nvSpPr>
        <p:spPr>
          <a:xfrm>
            <a:off x="1331434" y="2044693"/>
            <a:ext cx="3833328" cy="2820659"/>
          </a:xfrm>
          <a:prstGeom prst="roundRect">
            <a:avLst>
              <a:gd name="adj" fmla="val 5152"/>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custDataLst>
              <p:tags r:id="rId2"/>
            </p:custDataLst>
          </p:nvPr>
        </p:nvSpPr>
        <p:spPr>
          <a:xfrm>
            <a:off x="2667250" y="1447132"/>
            <a:ext cx="1161695" cy="1161693"/>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custDataLst>
              <p:tags r:id="rId3"/>
            </p:custDataLst>
          </p:nvPr>
        </p:nvSpPr>
        <p:spPr>
          <a:xfrm>
            <a:off x="2989014" y="1788308"/>
            <a:ext cx="518168" cy="479341"/>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6" name="标题 1"/>
          <p:cNvSpPr txBox="1"/>
          <p:nvPr>
            <p:custDataLst>
              <p:tags r:id="rId4"/>
            </p:custDataLst>
          </p:nvPr>
        </p:nvSpPr>
        <p:spPr>
          <a:xfrm>
            <a:off x="659014" y="2704937"/>
            <a:ext cx="5178170" cy="3189868"/>
          </a:xfrm>
          <a:prstGeom prst="roundRect">
            <a:avLst>
              <a:gd name="adj" fmla="val 5152"/>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custDataLst>
              <p:tags r:id="rId5"/>
            </p:custDataLst>
          </p:nvPr>
        </p:nvSpPr>
        <p:spPr>
          <a:xfrm>
            <a:off x="739537" y="2824710"/>
            <a:ext cx="5017125" cy="2999621"/>
          </a:xfrm>
          <a:prstGeom prst="roundRect">
            <a:avLst>
              <a:gd name="adj" fmla="val 5152"/>
            </a:avLst>
          </a:prstGeom>
          <a:solidFill>
            <a:schemeClr val="accent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custDataLst>
              <p:tags r:id="rId6"/>
            </p:custDataLst>
          </p:nvPr>
        </p:nvSpPr>
        <p:spPr>
          <a:xfrm>
            <a:off x="893082" y="3864992"/>
            <a:ext cx="4710034" cy="1801121"/>
          </a:xfrm>
          <a:prstGeom prst="rect">
            <a:avLst/>
          </a:prstGeom>
          <a:noFill/>
          <a:ln cap="sq">
            <a:noFill/>
          </a:ln>
        </p:spPr>
        <p:txBody>
          <a:bodyPr vert="horz" wrap="square" lIns="0" tIns="0" rIns="0" bIns="0" rtlCol="0" anchor="t"/>
          <a:lstStyle/>
          <a:p>
            <a:pPr algn="ctr">
              <a:lnSpc>
                <a:spcPct val="150000"/>
              </a:lnSpc>
            </a:pPr>
            <a:r>
              <a:rPr kumimoji="1" lang="en-US" altLang="zh-CN" sz="1400">
                <a:ln w="12700">
                  <a:noFill/>
                </a:ln>
                <a:solidFill>
                  <a:srgbClr val="FFFFFF">
                    <a:alpha val="100000"/>
                  </a:srgbClr>
                </a:solidFill>
                <a:latin typeface="Source Han Sans" panose="020B0500000000000000" charset="-122"/>
                <a:ea typeface="Source Han Sans" panose="020B0500000000000000" charset="-122"/>
                <a:cs typeface="Source Han Sans" panose="020B0500000000000000" charset="-122"/>
              </a:rPr>
              <a:t>项目成功地将Node.js、Vue.js、Yii2框架和MySQL数据库等技术融合在一个平台上，展示了团队的技术实力。</a:t>
            </a:r>
            <a:endParaRPr kumimoji="1" lang="zh-CN" altLang="en-US"/>
          </a:p>
        </p:txBody>
      </p:sp>
      <p:sp>
        <p:nvSpPr>
          <p:cNvPr id="9" name="标题 1"/>
          <p:cNvSpPr txBox="1"/>
          <p:nvPr>
            <p:custDataLst>
              <p:tags r:id="rId7"/>
            </p:custDataLst>
          </p:nvPr>
        </p:nvSpPr>
        <p:spPr>
          <a:xfrm>
            <a:off x="893080" y="2998054"/>
            <a:ext cx="4710034" cy="821863"/>
          </a:xfrm>
          <a:prstGeom prst="rect">
            <a:avLst/>
          </a:prstGeom>
          <a:noFill/>
          <a:ln cap="sq">
            <a:noFill/>
          </a:ln>
        </p:spPr>
        <p:txBody>
          <a:bodyPr vert="horz" wrap="square" lIns="0" tIns="0" rIns="0" bIns="0" rtlCol="0" anchor="ctr"/>
          <a:lstStyle/>
          <a:p>
            <a:pPr algn="ctr">
              <a:lnSpc>
                <a:spcPct val="130000"/>
              </a:lnSpc>
            </a:pPr>
            <a:r>
              <a:rPr kumimoji="1" lang="en-US" altLang="zh-CN" sz="1600">
                <a:ln w="12700">
                  <a:noFill/>
                </a:ln>
                <a:solidFill>
                  <a:srgbClr val="FFFFFF">
                    <a:alpha val="100000"/>
                  </a:srgbClr>
                </a:solidFill>
                <a:latin typeface="Source Han Sans CN Bold" panose="020B0800000000000000" charset="-122"/>
                <a:ea typeface="Source Han Sans CN Bold" panose="020B0800000000000000" charset="-122"/>
                <a:cs typeface="Source Han Sans CN Bold" panose="020B0800000000000000" charset="-122"/>
              </a:rPr>
              <a:t>前沿技术融合</a:t>
            </a:r>
            <a:endParaRPr kumimoji="1" lang="zh-CN" altLang="en-US"/>
          </a:p>
        </p:txBody>
      </p:sp>
      <p:sp>
        <p:nvSpPr>
          <p:cNvPr id="10" name="标题 1"/>
          <p:cNvSpPr txBox="1"/>
          <p:nvPr>
            <p:custDataLst>
              <p:tags r:id="rId8"/>
            </p:custDataLst>
          </p:nvPr>
        </p:nvSpPr>
        <p:spPr>
          <a:xfrm>
            <a:off x="7014537" y="2044693"/>
            <a:ext cx="3833328" cy="2820659"/>
          </a:xfrm>
          <a:prstGeom prst="roundRect">
            <a:avLst>
              <a:gd name="adj" fmla="val 5152"/>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custDataLst>
              <p:tags r:id="rId9"/>
            </p:custDataLst>
          </p:nvPr>
        </p:nvSpPr>
        <p:spPr>
          <a:xfrm>
            <a:off x="8350354" y="1447132"/>
            <a:ext cx="1161695" cy="1161693"/>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custDataLst>
              <p:tags r:id="rId10"/>
            </p:custDataLst>
          </p:nvPr>
        </p:nvSpPr>
        <p:spPr>
          <a:xfrm>
            <a:off x="8672117" y="1768895"/>
            <a:ext cx="518168" cy="518168"/>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ahLst/>
            <a:cxn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3" name="标题 1"/>
          <p:cNvSpPr txBox="1"/>
          <p:nvPr>
            <p:custDataLst>
              <p:tags r:id="rId11"/>
            </p:custDataLst>
          </p:nvPr>
        </p:nvSpPr>
        <p:spPr>
          <a:xfrm>
            <a:off x="6342117" y="2704937"/>
            <a:ext cx="5178170" cy="3189868"/>
          </a:xfrm>
          <a:prstGeom prst="roundRect">
            <a:avLst>
              <a:gd name="adj" fmla="val 5152"/>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custDataLst>
              <p:tags r:id="rId12"/>
            </p:custDataLst>
          </p:nvPr>
        </p:nvSpPr>
        <p:spPr>
          <a:xfrm>
            <a:off x="6422640" y="2824710"/>
            <a:ext cx="5017125" cy="2999621"/>
          </a:xfrm>
          <a:prstGeom prst="roundRect">
            <a:avLst>
              <a:gd name="adj" fmla="val 5152"/>
            </a:avLst>
          </a:prstGeom>
          <a:solidFill>
            <a:schemeClr val="accent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custDataLst>
              <p:tags r:id="rId13"/>
            </p:custDataLst>
          </p:nvPr>
        </p:nvSpPr>
        <p:spPr>
          <a:xfrm>
            <a:off x="6576185" y="3864992"/>
            <a:ext cx="4710034" cy="1799208"/>
          </a:xfrm>
          <a:prstGeom prst="rect">
            <a:avLst/>
          </a:prstGeom>
          <a:noFill/>
          <a:ln cap="sq">
            <a:noFill/>
          </a:ln>
        </p:spPr>
        <p:txBody>
          <a:bodyPr vert="horz" wrap="square" lIns="0" tIns="0" rIns="0" bIns="0" rtlCol="0" anchor="t"/>
          <a:lstStyle/>
          <a:p>
            <a:pPr algn="ctr">
              <a:lnSpc>
                <a:spcPct val="150000"/>
              </a:lnSpc>
            </a:pPr>
            <a:r>
              <a:rPr kumimoji="1" lang="en-US" altLang="zh-CN" sz="1400">
                <a:ln w="12700">
                  <a:noFill/>
                </a:ln>
                <a:solidFill>
                  <a:srgbClr val="FFFFFF">
                    <a:alpha val="100000"/>
                  </a:srgbClr>
                </a:solidFill>
                <a:latin typeface="Source Han Sans" panose="020B0500000000000000" charset="-122"/>
                <a:ea typeface="Source Han Sans" panose="020B0500000000000000" charset="-122"/>
                <a:cs typeface="Source Han Sans" panose="020B0500000000000000" charset="-122"/>
              </a:rPr>
              <a:t>在系统设计过程中，团队特别注重性能优化，通过多种措施确保了系统的高效运行。</a:t>
            </a:r>
            <a:endParaRPr kumimoji="1" lang="zh-CN" altLang="en-US"/>
          </a:p>
        </p:txBody>
      </p:sp>
      <p:sp>
        <p:nvSpPr>
          <p:cNvPr id="16" name="标题 1"/>
          <p:cNvSpPr txBox="1"/>
          <p:nvPr>
            <p:custDataLst>
              <p:tags r:id="rId14"/>
            </p:custDataLst>
          </p:nvPr>
        </p:nvSpPr>
        <p:spPr>
          <a:xfrm>
            <a:off x="6576183" y="2998054"/>
            <a:ext cx="4710034" cy="821863"/>
          </a:xfrm>
          <a:prstGeom prst="rect">
            <a:avLst/>
          </a:prstGeom>
          <a:noFill/>
          <a:ln cap="sq">
            <a:noFill/>
          </a:ln>
        </p:spPr>
        <p:txBody>
          <a:bodyPr vert="horz" wrap="square" lIns="0" tIns="0" rIns="0" bIns="0" rtlCol="0" anchor="ctr"/>
          <a:lstStyle/>
          <a:p>
            <a:pPr algn="ctr">
              <a:lnSpc>
                <a:spcPct val="130000"/>
              </a:lnSpc>
            </a:pPr>
            <a:r>
              <a:rPr kumimoji="1" lang="en-US" altLang="zh-CN" sz="1600">
                <a:ln w="12700">
                  <a:noFill/>
                </a:ln>
                <a:solidFill>
                  <a:srgbClr val="FFFFFF">
                    <a:alpha val="100000"/>
                  </a:srgbClr>
                </a:solidFill>
                <a:latin typeface="Source Han Sans CN Bold" panose="020B0800000000000000" charset="-122"/>
                <a:ea typeface="Source Han Sans CN Bold" panose="020B0800000000000000" charset="-122"/>
                <a:cs typeface="Source Han Sans CN Bold" panose="020B0800000000000000" charset="-122"/>
              </a:rPr>
              <a:t>系统性能优化</a:t>
            </a:r>
            <a:endParaRPr kumimoji="1" lang="zh-CN" altLang="en-US"/>
          </a:p>
        </p:txBody>
      </p:sp>
      <p:sp>
        <p:nvSpPr>
          <p:cNvPr id="17" name="标题 1"/>
          <p:cNvSpPr txBox="1"/>
          <p:nvPr/>
        </p:nvSpPr>
        <p:spPr>
          <a:xfrm>
            <a:off x="810592" y="263750"/>
            <a:ext cx="10878487"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技术创新</a:t>
            </a:r>
            <a:endParaRPr kumimoji="1" lang="zh-CN" altLang="en-US"/>
          </a:p>
        </p:txBody>
      </p:sp>
      <p:sp>
        <p:nvSpPr>
          <p:cNvPr id="18" name="标题 1"/>
          <p:cNvSpPr txBox="1"/>
          <p:nvPr/>
        </p:nvSpPr>
        <p:spPr>
          <a:xfrm>
            <a:off x="327659" y="324821"/>
            <a:ext cx="159713" cy="159713"/>
          </a:xfrm>
          <a:prstGeom prst="rect">
            <a:avLst/>
          </a:prstGeom>
          <a:noFill/>
          <a:ln w="12700" cap="sq">
            <a:solidFill>
              <a:schemeClr val="bg1">
                <a:lumMod val="6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382730" y="379892"/>
            <a:ext cx="255445" cy="255445"/>
          </a:xfrm>
          <a:prstGeom prst="rect">
            <a:avLst/>
          </a:prstGeom>
          <a:solidFill>
            <a:schemeClr val="tx1">
              <a:lumMod val="75000"/>
              <a:lumOff val="2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000" fill="hold">
                                          <p:stCondLst>
                                            <p:cond delay="0"/>
                                          </p:stCondLst>
                                        </p:cTn>
                                        <p:tgtEl>
                                          <p:spTgt spid="8"/>
                                        </p:tgtEl>
                                        <p:attrNameLst>
                                          <p:attrName>style.visibility</p:attrName>
                                        </p:attrNameLst>
                                      </p:cBhvr>
                                      <p:to>
                                        <p:strVal val="visible"/>
                                      </p:to>
                                    </p:set>
                                    <p:animEffect transition="in" filter="box(in)">
                                      <p:cBhvr>
                                        <p:cTn id="7" dur="1000"/>
                                        <p:tgtEl>
                                          <p:spTgt spid="8"/>
                                        </p:tgtEl>
                                      </p:cBhvr>
                                    </p:animEffect>
                                  </p:childTnLst>
                                </p:cTn>
                              </p:par>
                              <p:par>
                                <p:cTn id="8" presetID="4" presetClass="entr" presetSubtype="16" fill="hold" grpId="0" nodeType="withEffect">
                                  <p:stCondLst>
                                    <p:cond delay="0"/>
                                  </p:stCondLst>
                                  <p:childTnLst>
                                    <p:set>
                                      <p:cBhvr>
                                        <p:cTn id="9" dur="1000" fill="hold">
                                          <p:stCondLst>
                                            <p:cond delay="0"/>
                                          </p:stCondLst>
                                        </p:cTn>
                                        <p:tgtEl>
                                          <p:spTgt spid="15"/>
                                        </p:tgtEl>
                                        <p:attrNameLst>
                                          <p:attrName>style.visibility</p:attrName>
                                        </p:attrNameLst>
                                      </p:cBhvr>
                                      <p:to>
                                        <p:strVal val="visible"/>
                                      </p:to>
                                    </p:set>
                                    <p:animEffect transition="in" filter="box(in)">
                                      <p:cBhvr>
                                        <p:cTn id="1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10000"/>
                  <a:lumOff val="9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452888" y="2326148"/>
            <a:ext cx="5040000" cy="540000"/>
          </a:xfrm>
          <a:prstGeom prst="roundRect">
            <a:avLst>
              <a:gd name="adj" fmla="val 50000"/>
            </a:avLst>
          </a:prstGeom>
          <a:gradFill>
            <a:gsLst>
              <a:gs pos="0">
                <a:schemeClr val="accent2">
                  <a:alpha val="100000"/>
                </a:schemeClr>
              </a:gs>
              <a:gs pos="100000">
                <a:schemeClr val="accent2">
                  <a:lumMod val="40000"/>
                  <a:lumOff val="60000"/>
                  <a:alpha val="100000"/>
                </a:schemeClr>
              </a:gs>
            </a:gsLst>
            <a:lin ang="0" scaled="0"/>
          </a:gradFill>
          <a:ln w="22225" cap="flat">
            <a:solidFill>
              <a:schemeClr val="bg1">
                <a:lumMod val="95000"/>
              </a:schemeClr>
            </a:solidFill>
            <a:miter/>
          </a:ln>
          <a:effectLst>
            <a:outerShdw blurRad="317500" dist="127000" dir="2400000" sx="102000" sy="102000" algn="t" rotWithShape="0">
              <a:schemeClr val="accent2">
                <a:lumMod val="75000"/>
                <a:alpha val="25000"/>
              </a:schemeClr>
            </a:outerShdw>
          </a:effectLst>
        </p:spPr>
        <p:txBody>
          <a:bodyPr vert="horz" wrap="square" lIns="91440" tIns="45720" rIns="91440" bIns="45720" rtlCol="0" anchor="ctr"/>
          <a:lstStyle/>
          <a:p>
            <a:pPr algn="l">
              <a:lnSpc>
                <a:spcPct val="110000"/>
              </a:lnSpc>
            </a:pPr>
            <a:endParaRPr kumimoji="1" lang="zh-CN" altLang="en-US"/>
          </a:p>
        </p:txBody>
      </p:sp>
      <p:sp>
        <p:nvSpPr>
          <p:cNvPr id="4" name="标题 1"/>
          <p:cNvSpPr txBox="1"/>
          <p:nvPr/>
        </p:nvSpPr>
        <p:spPr>
          <a:xfrm>
            <a:off x="686412" y="2326148"/>
            <a:ext cx="5040000" cy="540000"/>
          </a:xfrm>
          <a:prstGeom prst="roundRect">
            <a:avLst>
              <a:gd name="adj" fmla="val 50000"/>
            </a:avLst>
          </a:prstGeom>
          <a:gradFill>
            <a:gsLst>
              <a:gs pos="0">
                <a:schemeClr val="accent1">
                  <a:alpha val="100000"/>
                </a:schemeClr>
              </a:gs>
              <a:gs pos="100000">
                <a:schemeClr val="accent1">
                  <a:lumMod val="40000"/>
                  <a:lumOff val="60000"/>
                  <a:alpha val="100000"/>
                </a:schemeClr>
              </a:gs>
            </a:gsLst>
            <a:lin ang="0" scaled="0"/>
          </a:gradFill>
          <a:ln w="22225" cap="flat">
            <a:solidFill>
              <a:schemeClr val="bg1">
                <a:lumMod val="95000"/>
              </a:schemeClr>
            </a:solidFill>
            <a:miter/>
          </a:ln>
          <a:effectLst>
            <a:outerShdw blurRad="317500" dist="127000" dir="2400000" sx="102000" sy="102000" algn="t" rotWithShape="0">
              <a:schemeClr val="accent1">
                <a:lumMod val="75000"/>
                <a:alpha val="25000"/>
              </a:schemeClr>
            </a:outerShdw>
          </a:effectLst>
        </p:spPr>
        <p:txBody>
          <a:bodyPr vert="horz" wrap="square" lIns="91440" tIns="45720" rIns="91440" bIns="45720" rtlCol="0" anchor="ctr"/>
          <a:lstStyle/>
          <a:p>
            <a:pPr algn="l">
              <a:lnSpc>
                <a:spcPct val="110000"/>
              </a:lnSpc>
            </a:pPr>
            <a:endParaRPr kumimoji="1" lang="zh-CN" altLang="en-US"/>
          </a:p>
        </p:txBody>
      </p:sp>
      <p:sp>
        <p:nvSpPr>
          <p:cNvPr id="5" name="标题 1"/>
          <p:cNvSpPr txBox="1"/>
          <p:nvPr/>
        </p:nvSpPr>
        <p:spPr>
          <a:xfrm>
            <a:off x="956412" y="3081104"/>
            <a:ext cx="4500000" cy="1896903"/>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界面设计充分考虑用户的使用习惯，简洁明了，易于上手。</a:t>
            </a:r>
            <a:endParaRPr kumimoji="1" lang="zh-CN" altLang="en-US"/>
          </a:p>
        </p:txBody>
      </p:sp>
      <p:sp>
        <p:nvSpPr>
          <p:cNvPr id="6" name="标题 1"/>
          <p:cNvSpPr txBox="1"/>
          <p:nvPr/>
        </p:nvSpPr>
        <p:spPr>
          <a:xfrm>
            <a:off x="956412" y="2416148"/>
            <a:ext cx="4500000" cy="360000"/>
          </a:xfrm>
          <a:prstGeom prst="rect">
            <a:avLst/>
          </a:prstGeom>
          <a:noFill/>
          <a:ln>
            <a:noFill/>
          </a:ln>
        </p:spPr>
        <p:txBody>
          <a:bodyPr vert="horz" wrap="square" lIns="0" tIns="0" rIns="0" bIns="0" rtlCol="0" anchor="ctr"/>
          <a:lstStyle/>
          <a:p>
            <a:pPr algn="l">
              <a:lnSpc>
                <a:spcPct val="130000"/>
              </a:lnSpc>
            </a:pPr>
            <a:r>
              <a:rPr kumimoji="1" lang="en-US" altLang="zh-CN" sz="1600">
                <a:ln w="12700">
                  <a:noFill/>
                </a:ln>
                <a:solidFill>
                  <a:srgbClr val="FFFFFF">
                    <a:alpha val="100000"/>
                  </a:srgbClr>
                </a:solidFill>
                <a:latin typeface="Source Han Sans CN Bold" panose="020B0800000000000000" charset="-122"/>
                <a:ea typeface="Source Han Sans CN Bold" panose="020B0800000000000000" charset="-122"/>
                <a:cs typeface="Source Han Sans CN Bold" panose="020B0800000000000000" charset="-122"/>
              </a:rPr>
              <a:t>界面设计</a:t>
            </a:r>
            <a:endParaRPr kumimoji="1" lang="zh-CN" altLang="en-US"/>
          </a:p>
        </p:txBody>
      </p:sp>
      <p:sp>
        <p:nvSpPr>
          <p:cNvPr id="7" name="标题 1"/>
          <p:cNvSpPr txBox="1"/>
          <p:nvPr/>
        </p:nvSpPr>
        <p:spPr>
          <a:xfrm>
            <a:off x="6722889" y="3081104"/>
            <a:ext cx="4500000" cy="1896903"/>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交互体验流畅，用户在编程实践中能够获得良好的学习体验。</a:t>
            </a:r>
            <a:endPar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endParaRPr>
          </a:p>
          <a:p>
            <a:pPr algn="l">
              <a:lnSpc>
                <a:spcPct val="15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老师也能够清晰看到学生答题情况以及实现题目的上传</a:t>
            </a:r>
            <a:r>
              <a:rPr kumimoji="1" lang="zh-CN" altLang="en-US"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与</a:t>
            </a:r>
            <a:r>
              <a:rPr kumimoji="1" lang="zh-CN" altLang="en-US"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删除。</a:t>
            </a:r>
            <a:endParaRPr kumimoji="1" lang="zh-CN" altLang="en-US"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endParaRPr>
          </a:p>
        </p:txBody>
      </p:sp>
      <p:sp>
        <p:nvSpPr>
          <p:cNvPr id="8" name="标题 1"/>
          <p:cNvSpPr txBox="1"/>
          <p:nvPr/>
        </p:nvSpPr>
        <p:spPr>
          <a:xfrm>
            <a:off x="6722889" y="2416148"/>
            <a:ext cx="4500000" cy="360000"/>
          </a:xfrm>
          <a:prstGeom prst="rect">
            <a:avLst/>
          </a:prstGeom>
          <a:noFill/>
          <a:ln>
            <a:noFill/>
          </a:ln>
        </p:spPr>
        <p:txBody>
          <a:bodyPr vert="horz" wrap="square" lIns="0" tIns="0" rIns="0" bIns="0" rtlCol="0" anchor="ctr"/>
          <a:lstStyle/>
          <a:p>
            <a:pPr algn="l">
              <a:lnSpc>
                <a:spcPct val="130000"/>
              </a:lnSpc>
            </a:pPr>
            <a:r>
              <a:rPr kumimoji="1" lang="en-US" altLang="zh-CN" sz="1600">
                <a:ln w="12700">
                  <a:noFill/>
                </a:ln>
                <a:solidFill>
                  <a:srgbClr val="FFFFFF">
                    <a:alpha val="100000"/>
                  </a:srgbClr>
                </a:solidFill>
                <a:latin typeface="Source Han Sans CN Bold" panose="020B0800000000000000" charset="-122"/>
                <a:ea typeface="Source Han Sans CN Bold" panose="020B0800000000000000" charset="-122"/>
                <a:cs typeface="Source Han Sans CN Bold" panose="020B0800000000000000" charset="-122"/>
              </a:rPr>
              <a:t>交互体验</a:t>
            </a:r>
            <a:endParaRPr kumimoji="1" lang="zh-CN" altLang="en-US"/>
          </a:p>
        </p:txBody>
      </p:sp>
      <p:sp>
        <p:nvSpPr>
          <p:cNvPr id="9" name="标题 1"/>
          <p:cNvSpPr txBox="1"/>
          <p:nvPr/>
        </p:nvSpPr>
        <p:spPr>
          <a:xfrm>
            <a:off x="810592" y="263750"/>
            <a:ext cx="10878487"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用户友好</a:t>
            </a:r>
            <a:endParaRPr kumimoji="1" lang="zh-CN" altLang="en-US"/>
          </a:p>
        </p:txBody>
      </p:sp>
      <p:sp>
        <p:nvSpPr>
          <p:cNvPr id="10" name="标题 1"/>
          <p:cNvSpPr txBox="1"/>
          <p:nvPr/>
        </p:nvSpPr>
        <p:spPr>
          <a:xfrm>
            <a:off x="327659" y="324821"/>
            <a:ext cx="159713" cy="159713"/>
          </a:xfrm>
          <a:prstGeom prst="rect">
            <a:avLst/>
          </a:prstGeom>
          <a:noFill/>
          <a:ln w="12700" cap="sq">
            <a:solidFill>
              <a:schemeClr val="bg1">
                <a:lumMod val="6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382730" y="379892"/>
            <a:ext cx="255445" cy="255445"/>
          </a:xfrm>
          <a:prstGeom prst="rect">
            <a:avLst/>
          </a:prstGeom>
          <a:solidFill>
            <a:schemeClr val="tx1">
              <a:lumMod val="75000"/>
              <a:lumOff val="2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alphaModFix amt="17000"/>
          </a:blip>
          <a:srcRect l="209" t="10053" r="183" b="15562"/>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rect l="l" t="t" r="r" b="b"/>
            <a:pathLst>
              <a:path w="12192000" h="6858000">
                <a:moveTo>
                  <a:pt x="0" y="0"/>
                </a:moveTo>
                <a:lnTo>
                  <a:pt x="12192000" y="0"/>
                </a:lnTo>
                <a:lnTo>
                  <a:pt x="12192000" y="6858000"/>
                </a:lnTo>
                <a:lnTo>
                  <a:pt x="0" y="6858000"/>
                </a:lnTo>
                <a:close/>
              </a:path>
            </a:pathLst>
          </a:custGeom>
          <a:noFill/>
          <a:ln>
            <a:noFill/>
          </a:ln>
        </p:spPr>
      </p:pic>
      <p:sp>
        <p:nvSpPr>
          <p:cNvPr id="3" name="标题 1"/>
          <p:cNvSpPr txBox="1"/>
          <p:nvPr/>
        </p:nvSpPr>
        <p:spPr>
          <a:xfrm flipV="1">
            <a:off x="8628008" y="0"/>
            <a:ext cx="3563992" cy="2181172"/>
          </a:xfrm>
          <a:custGeom>
            <a:avLst/>
            <a:gdLst>
              <a:gd name="connsiteX0" fmla="*/ 7273060 w 7739574"/>
              <a:gd name="connsiteY0" fmla="*/ 52 h 5014789"/>
              <a:gd name="connsiteX1" fmla="*/ 7631964 w 7739574"/>
              <a:gd name="connsiteY1" fmla="*/ 90705 h 5014789"/>
              <a:gd name="connsiteX2" fmla="*/ 7739574 w 7739574"/>
              <a:gd name="connsiteY2" fmla="*/ 141343 h 5014789"/>
              <a:gd name="connsiteX3" fmla="*/ 7739574 w 7739574"/>
              <a:gd name="connsiteY3" fmla="*/ 5014789 h 5014789"/>
              <a:gd name="connsiteX4" fmla="*/ 0 w 7739574"/>
              <a:gd name="connsiteY4" fmla="*/ 5014789 h 5014789"/>
              <a:gd name="connsiteX5" fmla="*/ 11383 w 7739574"/>
              <a:gd name="connsiteY5" fmla="*/ 4963174 h 5014789"/>
              <a:gd name="connsiteX6" fmla="*/ 525975 w 7739574"/>
              <a:gd name="connsiteY6" fmla="*/ 4310846 h 5014789"/>
              <a:gd name="connsiteX7" fmla="*/ 2891803 w 7739574"/>
              <a:gd name="connsiteY7" fmla="*/ 3962503 h 5014789"/>
              <a:gd name="connsiteX8" fmla="*/ 4299688 w 7739574"/>
              <a:gd name="connsiteY8" fmla="*/ 2032103 h 5014789"/>
              <a:gd name="connsiteX9" fmla="*/ 6201060 w 7739574"/>
              <a:gd name="connsiteY9" fmla="*/ 1669246 h 5014789"/>
              <a:gd name="connsiteX10" fmla="*/ 7173517 w 7739574"/>
              <a:gd name="connsiteY10" fmla="*/ 14618 h 5014789"/>
              <a:gd name="connsiteX11" fmla="*/ 7273060 w 7739574"/>
              <a:gd name="connsiteY11" fmla="*/ 52 h 5014789"/>
            </a:gdLst>
            <a:ahLst/>
            <a:cxnLst/>
            <a:rect l="l" t="t" r="r" b="b"/>
            <a:pathLst>
              <a:path w="7739574" h="5014789">
                <a:moveTo>
                  <a:pt x="7273060" y="52"/>
                </a:moveTo>
                <a:cubicBezTo>
                  <a:pt x="7378439" y="-1547"/>
                  <a:pt x="7500514" y="33980"/>
                  <a:pt x="7631964" y="90705"/>
                </a:cubicBezTo>
                <a:lnTo>
                  <a:pt x="7739574" y="141343"/>
                </a:lnTo>
                <a:lnTo>
                  <a:pt x="7739574" y="5014789"/>
                </a:lnTo>
                <a:lnTo>
                  <a:pt x="0" y="5014789"/>
                </a:lnTo>
                <a:lnTo>
                  <a:pt x="11383" y="4963174"/>
                </a:lnTo>
                <a:cubicBezTo>
                  <a:pt x="82041" y="4700256"/>
                  <a:pt x="217546" y="4466573"/>
                  <a:pt x="525975" y="4310846"/>
                </a:cubicBezTo>
                <a:cubicBezTo>
                  <a:pt x="1019460" y="4061684"/>
                  <a:pt x="2262851" y="4342293"/>
                  <a:pt x="2891803" y="3962503"/>
                </a:cubicBezTo>
                <a:cubicBezTo>
                  <a:pt x="3520755" y="3582713"/>
                  <a:pt x="3748145" y="2414312"/>
                  <a:pt x="4299688" y="2032103"/>
                </a:cubicBezTo>
                <a:cubicBezTo>
                  <a:pt x="4851231" y="1649894"/>
                  <a:pt x="5722089" y="2005493"/>
                  <a:pt x="6201060" y="1669246"/>
                </a:cubicBezTo>
                <a:cubicBezTo>
                  <a:pt x="6680031" y="1332999"/>
                  <a:pt x="6675193" y="164599"/>
                  <a:pt x="7173517" y="14618"/>
                </a:cubicBezTo>
                <a:cubicBezTo>
                  <a:pt x="7204662" y="5244"/>
                  <a:pt x="7237934" y="586"/>
                  <a:pt x="7273060" y="52"/>
                </a:cubicBezTo>
                <a:close/>
              </a:path>
            </a:pathLst>
          </a:custGeom>
          <a:solidFill>
            <a:schemeClr val="accent1">
              <a:lumMod val="40000"/>
              <a:lumOff val="60000"/>
              <a:alpha val="36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flipV="1">
            <a:off x="7787640" y="0"/>
            <a:ext cx="4524284" cy="1783062"/>
          </a:xfrm>
          <a:custGeom>
            <a:avLst/>
            <a:gdLst>
              <a:gd name="connsiteX0" fmla="*/ 7273060 w 7739574"/>
              <a:gd name="connsiteY0" fmla="*/ 52 h 5014789"/>
              <a:gd name="connsiteX1" fmla="*/ 7631964 w 7739574"/>
              <a:gd name="connsiteY1" fmla="*/ 90705 h 5014789"/>
              <a:gd name="connsiteX2" fmla="*/ 7739574 w 7739574"/>
              <a:gd name="connsiteY2" fmla="*/ 141343 h 5014789"/>
              <a:gd name="connsiteX3" fmla="*/ 7739574 w 7739574"/>
              <a:gd name="connsiteY3" fmla="*/ 5014789 h 5014789"/>
              <a:gd name="connsiteX4" fmla="*/ 0 w 7739574"/>
              <a:gd name="connsiteY4" fmla="*/ 5014789 h 5014789"/>
              <a:gd name="connsiteX5" fmla="*/ 11383 w 7739574"/>
              <a:gd name="connsiteY5" fmla="*/ 4963174 h 5014789"/>
              <a:gd name="connsiteX6" fmla="*/ 525975 w 7739574"/>
              <a:gd name="connsiteY6" fmla="*/ 4310846 h 5014789"/>
              <a:gd name="connsiteX7" fmla="*/ 2891803 w 7739574"/>
              <a:gd name="connsiteY7" fmla="*/ 3962503 h 5014789"/>
              <a:gd name="connsiteX8" fmla="*/ 4299688 w 7739574"/>
              <a:gd name="connsiteY8" fmla="*/ 2032103 h 5014789"/>
              <a:gd name="connsiteX9" fmla="*/ 6201060 w 7739574"/>
              <a:gd name="connsiteY9" fmla="*/ 1669246 h 5014789"/>
              <a:gd name="connsiteX10" fmla="*/ 7173517 w 7739574"/>
              <a:gd name="connsiteY10" fmla="*/ 14618 h 5014789"/>
              <a:gd name="connsiteX11" fmla="*/ 7273060 w 7739574"/>
              <a:gd name="connsiteY11" fmla="*/ 52 h 5014789"/>
            </a:gdLst>
            <a:ahLst/>
            <a:cxnLst/>
            <a:rect l="l" t="t" r="r" b="b"/>
            <a:pathLst>
              <a:path w="7739574" h="5014789">
                <a:moveTo>
                  <a:pt x="7273060" y="52"/>
                </a:moveTo>
                <a:cubicBezTo>
                  <a:pt x="7378439" y="-1547"/>
                  <a:pt x="7500514" y="33980"/>
                  <a:pt x="7631964" y="90705"/>
                </a:cubicBezTo>
                <a:lnTo>
                  <a:pt x="7739574" y="141343"/>
                </a:lnTo>
                <a:lnTo>
                  <a:pt x="7739574" y="5014789"/>
                </a:lnTo>
                <a:lnTo>
                  <a:pt x="0" y="5014789"/>
                </a:lnTo>
                <a:lnTo>
                  <a:pt x="11383" y="4963174"/>
                </a:lnTo>
                <a:cubicBezTo>
                  <a:pt x="82041" y="4700256"/>
                  <a:pt x="217546" y="4466573"/>
                  <a:pt x="525975" y="4310846"/>
                </a:cubicBezTo>
                <a:cubicBezTo>
                  <a:pt x="1019460" y="4061684"/>
                  <a:pt x="2262851" y="4342293"/>
                  <a:pt x="2891803" y="3962503"/>
                </a:cubicBezTo>
                <a:cubicBezTo>
                  <a:pt x="3520755" y="3582713"/>
                  <a:pt x="3748145" y="2414312"/>
                  <a:pt x="4299688" y="2032103"/>
                </a:cubicBezTo>
                <a:cubicBezTo>
                  <a:pt x="4851231" y="1649894"/>
                  <a:pt x="5722089" y="2005493"/>
                  <a:pt x="6201060" y="1669246"/>
                </a:cubicBezTo>
                <a:cubicBezTo>
                  <a:pt x="6680031" y="1332999"/>
                  <a:pt x="6675193" y="164599"/>
                  <a:pt x="7173517" y="14618"/>
                </a:cubicBezTo>
                <a:cubicBezTo>
                  <a:pt x="7204662" y="5244"/>
                  <a:pt x="7237934" y="586"/>
                  <a:pt x="7273060" y="52"/>
                </a:cubicBezTo>
                <a:close/>
              </a:path>
            </a:pathLst>
          </a:custGeom>
          <a:gradFill>
            <a:gsLst>
              <a:gs pos="25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2956560" y="1371600"/>
            <a:ext cx="9235440" cy="4236720"/>
          </a:xfrm>
          <a:prstGeom prst="rect">
            <a:avLst/>
          </a:prstGeom>
          <a:solidFill>
            <a:schemeClr val="bg1"/>
          </a:solidFill>
          <a:ln w="19050" cap="sq">
            <a:noFill/>
            <a:miter/>
          </a:ln>
          <a:effectLst>
            <a:outerShdw blurRad="50800" dist="38100" dir="540000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11430" y="6592532"/>
            <a:ext cx="12211685" cy="282918"/>
          </a:xfrm>
          <a:prstGeom prst="rect">
            <a:avLst/>
          </a:prstGeom>
          <a:solidFill>
            <a:schemeClr val="accent1">
              <a:lumMod val="40000"/>
              <a:lumOff val="60000"/>
              <a:alpha val="82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V="1">
            <a:off x="10604974" y="6009707"/>
            <a:ext cx="913926" cy="153538"/>
          </a:xfrm>
          <a:custGeom>
            <a:avLst/>
            <a:gdLst>
              <a:gd name="connsiteX0" fmla="*/ 741119 w 890768"/>
              <a:gd name="connsiteY0" fmla="*/ 0 h 149649"/>
              <a:gd name="connsiteX1" fmla="*/ 815944 w 890768"/>
              <a:gd name="connsiteY1" fmla="*/ 0 h 149649"/>
              <a:gd name="connsiteX2" fmla="*/ 890768 w 890768"/>
              <a:gd name="connsiteY2" fmla="*/ 74825 h 149649"/>
              <a:gd name="connsiteX3" fmla="*/ 815944 w 890768"/>
              <a:gd name="connsiteY3" fmla="*/ 149649 h 149649"/>
              <a:gd name="connsiteX4" fmla="*/ 741119 w 890768"/>
              <a:gd name="connsiteY4" fmla="*/ 149649 h 149649"/>
              <a:gd name="connsiteX5" fmla="*/ 815944 w 890768"/>
              <a:gd name="connsiteY5" fmla="*/ 74825 h 149649"/>
              <a:gd name="connsiteX6" fmla="*/ 555839 w 890768"/>
              <a:gd name="connsiteY6" fmla="*/ 0 h 149649"/>
              <a:gd name="connsiteX7" fmla="*/ 630664 w 890768"/>
              <a:gd name="connsiteY7" fmla="*/ 0 h 149649"/>
              <a:gd name="connsiteX8" fmla="*/ 705488 w 890768"/>
              <a:gd name="connsiteY8" fmla="*/ 74825 h 149649"/>
              <a:gd name="connsiteX9" fmla="*/ 630664 w 890768"/>
              <a:gd name="connsiteY9" fmla="*/ 149649 h 149649"/>
              <a:gd name="connsiteX10" fmla="*/ 555839 w 890768"/>
              <a:gd name="connsiteY10" fmla="*/ 149649 h 149649"/>
              <a:gd name="connsiteX11" fmla="*/ 630664 w 890768"/>
              <a:gd name="connsiteY11" fmla="*/ 74825 h 149649"/>
              <a:gd name="connsiteX12" fmla="*/ 370559 w 890768"/>
              <a:gd name="connsiteY12" fmla="*/ 0 h 149649"/>
              <a:gd name="connsiteX13" fmla="*/ 445384 w 890768"/>
              <a:gd name="connsiteY13" fmla="*/ 0 h 149649"/>
              <a:gd name="connsiteX14" fmla="*/ 520208 w 890768"/>
              <a:gd name="connsiteY14" fmla="*/ 74825 h 149649"/>
              <a:gd name="connsiteX15" fmla="*/ 445384 w 890768"/>
              <a:gd name="connsiteY15" fmla="*/ 149649 h 149649"/>
              <a:gd name="connsiteX16" fmla="*/ 370559 w 890768"/>
              <a:gd name="connsiteY16" fmla="*/ 149649 h 149649"/>
              <a:gd name="connsiteX17" fmla="*/ 445384 w 890768"/>
              <a:gd name="connsiteY17" fmla="*/ 74825 h 149649"/>
              <a:gd name="connsiteX18" fmla="*/ 185280 w 890768"/>
              <a:gd name="connsiteY18" fmla="*/ 0 h 149649"/>
              <a:gd name="connsiteX19" fmla="*/ 260105 w 890768"/>
              <a:gd name="connsiteY19" fmla="*/ 0 h 149649"/>
              <a:gd name="connsiteX20" fmla="*/ 334929 w 890768"/>
              <a:gd name="connsiteY20" fmla="*/ 74825 h 149649"/>
              <a:gd name="connsiteX21" fmla="*/ 260105 w 890768"/>
              <a:gd name="connsiteY21" fmla="*/ 149649 h 149649"/>
              <a:gd name="connsiteX22" fmla="*/ 185280 w 890768"/>
              <a:gd name="connsiteY22" fmla="*/ 149649 h 149649"/>
              <a:gd name="connsiteX23" fmla="*/ 260105 w 890768"/>
              <a:gd name="connsiteY23" fmla="*/ 74825 h 149649"/>
              <a:gd name="connsiteX24" fmla="*/ 0 w 890768"/>
              <a:gd name="connsiteY24" fmla="*/ 0 h 149649"/>
              <a:gd name="connsiteX25" fmla="*/ 74825 w 890768"/>
              <a:gd name="connsiteY25" fmla="*/ 0 h 149649"/>
              <a:gd name="connsiteX26" fmla="*/ 149649 w 890768"/>
              <a:gd name="connsiteY26" fmla="*/ 74825 h 149649"/>
              <a:gd name="connsiteX27" fmla="*/ 74825 w 890768"/>
              <a:gd name="connsiteY27" fmla="*/ 149649 h 149649"/>
              <a:gd name="connsiteX28" fmla="*/ 0 w 890768"/>
              <a:gd name="connsiteY28" fmla="*/ 149649 h 149649"/>
              <a:gd name="connsiteX29" fmla="*/ 74825 w 890768"/>
              <a:gd name="connsiteY29" fmla="*/ 74825 h 149649"/>
            </a:gdLst>
            <a:ahLst/>
            <a:cxnLst/>
            <a:rect l="l" t="t" r="r" b="b"/>
            <a:pathLst>
              <a:path w="890768" h="149649">
                <a:moveTo>
                  <a:pt x="741119" y="0"/>
                </a:moveTo>
                <a:lnTo>
                  <a:pt x="815944" y="0"/>
                </a:lnTo>
                <a:lnTo>
                  <a:pt x="890768" y="74825"/>
                </a:lnTo>
                <a:lnTo>
                  <a:pt x="815944" y="149649"/>
                </a:lnTo>
                <a:lnTo>
                  <a:pt x="741119" y="149649"/>
                </a:lnTo>
                <a:lnTo>
                  <a:pt x="815944" y="74825"/>
                </a:lnTo>
                <a:close/>
                <a:moveTo>
                  <a:pt x="555839" y="0"/>
                </a:moveTo>
                <a:lnTo>
                  <a:pt x="630664" y="0"/>
                </a:lnTo>
                <a:lnTo>
                  <a:pt x="705488" y="74825"/>
                </a:lnTo>
                <a:lnTo>
                  <a:pt x="630664" y="149649"/>
                </a:lnTo>
                <a:lnTo>
                  <a:pt x="555839" y="149649"/>
                </a:lnTo>
                <a:lnTo>
                  <a:pt x="630664" y="74825"/>
                </a:lnTo>
                <a:close/>
                <a:moveTo>
                  <a:pt x="370559" y="0"/>
                </a:moveTo>
                <a:lnTo>
                  <a:pt x="445384" y="0"/>
                </a:lnTo>
                <a:lnTo>
                  <a:pt x="520208" y="74825"/>
                </a:lnTo>
                <a:lnTo>
                  <a:pt x="445384" y="149649"/>
                </a:lnTo>
                <a:lnTo>
                  <a:pt x="370559" y="149649"/>
                </a:lnTo>
                <a:lnTo>
                  <a:pt x="445384" y="74825"/>
                </a:lnTo>
                <a:close/>
                <a:moveTo>
                  <a:pt x="185280" y="0"/>
                </a:moveTo>
                <a:lnTo>
                  <a:pt x="260105" y="0"/>
                </a:lnTo>
                <a:lnTo>
                  <a:pt x="334929" y="74825"/>
                </a:lnTo>
                <a:lnTo>
                  <a:pt x="260105" y="149649"/>
                </a:lnTo>
                <a:lnTo>
                  <a:pt x="185280" y="149649"/>
                </a:lnTo>
                <a:lnTo>
                  <a:pt x="260105" y="74825"/>
                </a:lnTo>
                <a:close/>
                <a:moveTo>
                  <a:pt x="0" y="0"/>
                </a:moveTo>
                <a:lnTo>
                  <a:pt x="74825" y="0"/>
                </a:lnTo>
                <a:lnTo>
                  <a:pt x="149649" y="74825"/>
                </a:lnTo>
                <a:lnTo>
                  <a:pt x="74825" y="149649"/>
                </a:lnTo>
                <a:lnTo>
                  <a:pt x="0" y="149649"/>
                </a:lnTo>
                <a:lnTo>
                  <a:pt x="74825" y="74825"/>
                </a:lnTo>
                <a:close/>
              </a:path>
            </a:pathLst>
          </a:cu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cxnSp>
        <p:nvCxnSpPr>
          <p:cNvPr id="8" name="标题 1"/>
          <p:cNvCxnSpPr/>
          <p:nvPr/>
        </p:nvCxnSpPr>
        <p:spPr>
          <a:xfrm>
            <a:off x="7094764" y="6086476"/>
            <a:ext cx="3286690" cy="0"/>
          </a:xfrm>
          <a:prstGeom prst="line">
            <a:avLst/>
          </a:prstGeom>
          <a:noFill/>
          <a:ln w="31750" cap="sq">
            <a:gradFill>
              <a:gsLst>
                <a:gs pos="11000">
                  <a:schemeClr val="accent1"/>
                </a:gs>
                <a:gs pos="90000">
                  <a:schemeClr val="accent1">
                    <a:alpha val="0"/>
                  </a:schemeClr>
                </a:gs>
              </a:gsLst>
              <a:lin ang="10800000" scaled="0"/>
            </a:gradFill>
            <a:miter/>
          </a:ln>
        </p:spPr>
      </p:cxnSp>
      <p:sp>
        <p:nvSpPr>
          <p:cNvPr id="9" name="标题 1"/>
          <p:cNvSpPr txBox="1"/>
          <p:nvPr/>
        </p:nvSpPr>
        <p:spPr>
          <a:xfrm flipH="1">
            <a:off x="8469730" y="1569720"/>
            <a:ext cx="1704088" cy="1806588"/>
          </a:xfrm>
          <a:custGeom>
            <a:avLst/>
            <a:gdLst>
              <a:gd name="connsiteX0" fmla="*/ 604434 w 1208868"/>
              <a:gd name="connsiteY0" fmla="*/ 424748 h 1208868"/>
              <a:gd name="connsiteX1" fmla="*/ 424748 w 1208868"/>
              <a:gd name="connsiteY1" fmla="*/ 604434 h 1208868"/>
              <a:gd name="connsiteX2" fmla="*/ 604434 w 1208868"/>
              <a:gd name="connsiteY2" fmla="*/ 784120 h 1208868"/>
              <a:gd name="connsiteX3" fmla="*/ 784120 w 1208868"/>
              <a:gd name="connsiteY3" fmla="*/ 604434 h 1208868"/>
              <a:gd name="connsiteX4" fmla="*/ 604434 w 1208868"/>
              <a:gd name="connsiteY4" fmla="*/ 424748 h 1208868"/>
              <a:gd name="connsiteX5" fmla="*/ 604434 w 1208868"/>
              <a:gd name="connsiteY5" fmla="*/ 302218 h 1208868"/>
              <a:gd name="connsiteX6" fmla="*/ 906650 w 1208868"/>
              <a:gd name="connsiteY6" fmla="*/ 604434 h 1208868"/>
              <a:gd name="connsiteX7" fmla="*/ 604434 w 1208868"/>
              <a:gd name="connsiteY7" fmla="*/ 906650 h 1208868"/>
              <a:gd name="connsiteX8" fmla="*/ 302218 w 1208868"/>
              <a:gd name="connsiteY8" fmla="*/ 604434 h 1208868"/>
              <a:gd name="connsiteX9" fmla="*/ 604434 w 1208868"/>
              <a:gd name="connsiteY9" fmla="*/ 302218 h 1208868"/>
              <a:gd name="connsiteX10" fmla="*/ 604434 w 1208868"/>
              <a:gd name="connsiteY10" fmla="*/ 167900 h 1208868"/>
              <a:gd name="connsiteX11" fmla="*/ 167900 w 1208868"/>
              <a:gd name="connsiteY11" fmla="*/ 604434 h 1208868"/>
              <a:gd name="connsiteX12" fmla="*/ 604434 w 1208868"/>
              <a:gd name="connsiteY12" fmla="*/ 1040968 h 1208868"/>
              <a:gd name="connsiteX13" fmla="*/ 1040968 w 1208868"/>
              <a:gd name="connsiteY13" fmla="*/ 604434 h 1208868"/>
              <a:gd name="connsiteX14" fmla="*/ 604434 w 1208868"/>
              <a:gd name="connsiteY14" fmla="*/ 167900 h 1208868"/>
              <a:gd name="connsiteX15" fmla="*/ 604434 w 1208868"/>
              <a:gd name="connsiteY15" fmla="*/ 0 h 1208868"/>
              <a:gd name="connsiteX16" fmla="*/ 1208868 w 1208868"/>
              <a:gd name="connsiteY16" fmla="*/ 604434 h 1208868"/>
              <a:gd name="connsiteX17" fmla="*/ 604434 w 1208868"/>
              <a:gd name="connsiteY17" fmla="*/ 1208868 h 1208868"/>
              <a:gd name="connsiteX18" fmla="*/ 0 w 1208868"/>
              <a:gd name="connsiteY18" fmla="*/ 604434 h 1208868"/>
              <a:gd name="connsiteX19" fmla="*/ 604434 w 1208868"/>
              <a:gd name="connsiteY19" fmla="*/ 0 h 1208868"/>
            </a:gdLst>
            <a:ahLst/>
            <a:cxnLst/>
            <a:rect l="l" t="t" r="r" b="b"/>
            <a:pathLst>
              <a:path w="1208868" h="1208868">
                <a:moveTo>
                  <a:pt x="604434" y="424748"/>
                </a:moveTo>
                <a:cubicBezTo>
                  <a:pt x="505196" y="424748"/>
                  <a:pt x="424748" y="505196"/>
                  <a:pt x="424748" y="604434"/>
                </a:cubicBezTo>
                <a:cubicBezTo>
                  <a:pt x="424748" y="703672"/>
                  <a:pt x="505196" y="784120"/>
                  <a:pt x="604434" y="784120"/>
                </a:cubicBezTo>
                <a:cubicBezTo>
                  <a:pt x="703672" y="784120"/>
                  <a:pt x="784120" y="703672"/>
                  <a:pt x="784120" y="604434"/>
                </a:cubicBezTo>
                <a:cubicBezTo>
                  <a:pt x="784120" y="505196"/>
                  <a:pt x="703672" y="424748"/>
                  <a:pt x="604434" y="424748"/>
                </a:cubicBezTo>
                <a:close/>
                <a:moveTo>
                  <a:pt x="604434" y="302218"/>
                </a:moveTo>
                <a:cubicBezTo>
                  <a:pt x="771343" y="302218"/>
                  <a:pt x="906650" y="437525"/>
                  <a:pt x="906650" y="604434"/>
                </a:cubicBezTo>
                <a:cubicBezTo>
                  <a:pt x="906650" y="771343"/>
                  <a:pt x="771343" y="906650"/>
                  <a:pt x="604434" y="906650"/>
                </a:cubicBezTo>
                <a:cubicBezTo>
                  <a:pt x="437525" y="906650"/>
                  <a:pt x="302218" y="771343"/>
                  <a:pt x="302218" y="604434"/>
                </a:cubicBezTo>
                <a:cubicBezTo>
                  <a:pt x="302218" y="437525"/>
                  <a:pt x="437525" y="302218"/>
                  <a:pt x="604434" y="302218"/>
                </a:cubicBezTo>
                <a:close/>
                <a:moveTo>
                  <a:pt x="604434" y="167900"/>
                </a:moveTo>
                <a:cubicBezTo>
                  <a:pt x="363343" y="167900"/>
                  <a:pt x="167900" y="363343"/>
                  <a:pt x="167900" y="604434"/>
                </a:cubicBezTo>
                <a:cubicBezTo>
                  <a:pt x="167900" y="845525"/>
                  <a:pt x="363343" y="1040968"/>
                  <a:pt x="604434" y="1040968"/>
                </a:cubicBezTo>
                <a:cubicBezTo>
                  <a:pt x="845525" y="1040968"/>
                  <a:pt x="1040968" y="845525"/>
                  <a:pt x="1040968" y="604434"/>
                </a:cubicBezTo>
                <a:cubicBezTo>
                  <a:pt x="1040968" y="363343"/>
                  <a:pt x="845525" y="167900"/>
                  <a:pt x="604434" y="167900"/>
                </a:cubicBezTo>
                <a:close/>
                <a:moveTo>
                  <a:pt x="604434" y="0"/>
                </a:moveTo>
                <a:cubicBezTo>
                  <a:pt x="938254" y="0"/>
                  <a:pt x="1208868" y="270614"/>
                  <a:pt x="1208868" y="604434"/>
                </a:cubicBezTo>
                <a:cubicBezTo>
                  <a:pt x="1208868" y="938254"/>
                  <a:pt x="938254" y="1208868"/>
                  <a:pt x="604434" y="1208868"/>
                </a:cubicBezTo>
                <a:cubicBezTo>
                  <a:pt x="270614" y="1208868"/>
                  <a:pt x="0" y="938254"/>
                  <a:pt x="0" y="604434"/>
                </a:cubicBezTo>
                <a:cubicBezTo>
                  <a:pt x="0" y="270614"/>
                  <a:pt x="270614" y="0"/>
                  <a:pt x="604434" y="0"/>
                </a:cubicBezTo>
                <a:close/>
              </a:path>
            </a:pathLst>
          </a:custGeom>
          <a:gradFill>
            <a:gsLst>
              <a:gs pos="24000">
                <a:schemeClr val="bg1">
                  <a:alpha val="0"/>
                </a:schemeClr>
              </a:gs>
              <a:gs pos="100000">
                <a:schemeClr val="accent1"/>
              </a:gs>
            </a:gsLst>
            <a:lin ang="189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10800000">
            <a:off x="11471848" y="2719263"/>
            <a:ext cx="952624" cy="1323330"/>
          </a:xfrm>
          <a:prstGeom prst="chevron">
            <a:avLst>
              <a:gd name="adj" fmla="val 60879"/>
            </a:avLst>
          </a:prstGeom>
          <a:solidFill>
            <a:schemeClr val="bg1">
              <a:lumMod val="75000"/>
              <a:alpha val="43000"/>
            </a:schemeClr>
          </a:soli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10800000">
            <a:off x="11614070" y="2578100"/>
            <a:ext cx="1155860" cy="1605656"/>
          </a:xfrm>
          <a:prstGeom prst="chevron">
            <a:avLst>
              <a:gd name="adj" fmla="val 60879"/>
            </a:avLst>
          </a:prstGeom>
          <a:gradFill>
            <a:gsLst>
              <a:gs pos="0">
                <a:schemeClr val="accent1">
                  <a:lumMod val="60000"/>
                  <a:lumOff val="40000"/>
                </a:schemeClr>
              </a:gs>
              <a:gs pos="100000">
                <a:schemeClr val="accent1"/>
              </a:gs>
            </a:gsLst>
            <a:lin ang="5400000" scaled="0"/>
          </a:gra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8934258" y="-742949"/>
            <a:ext cx="2584642" cy="4023333"/>
          </a:xfrm>
          <a:prstGeom prst="rect">
            <a:avLst/>
          </a:prstGeom>
          <a:noFill/>
          <a:ln>
            <a:noFill/>
          </a:ln>
        </p:spPr>
        <p:txBody>
          <a:bodyPr vert="horz" wrap="square" lIns="0" tIns="0" rIns="0" bIns="0" rtlCol="0" anchor="b"/>
          <a:lstStyle/>
          <a:p>
            <a:pPr algn="r">
              <a:lnSpc>
                <a:spcPct val="110000"/>
              </a:lnSpc>
            </a:pPr>
            <a:r>
              <a:rPr kumimoji="1" lang="en-US" altLang="zh-CN" sz="10000">
                <a:ln w="12700">
                  <a:noFill/>
                </a:ln>
                <a:solidFill>
                  <a:srgbClr val="000000">
                    <a:alpha val="100000"/>
                  </a:srgbClr>
                </a:solidFill>
                <a:latin typeface="OPPOSans H" panose="00020600040101010101" charset="-122"/>
                <a:ea typeface="OPPOSans H" panose="00020600040101010101" charset="-122"/>
                <a:cs typeface="OPPOSans H" panose="00020600040101010101" charset="-122"/>
              </a:rPr>
              <a:t>04</a:t>
            </a:r>
            <a:endParaRPr kumimoji="1" lang="zh-CN" altLang="en-US"/>
          </a:p>
        </p:txBody>
      </p:sp>
      <p:sp>
        <p:nvSpPr>
          <p:cNvPr id="13" name="标题 1"/>
          <p:cNvSpPr txBox="1"/>
          <p:nvPr/>
        </p:nvSpPr>
        <p:spPr>
          <a:xfrm>
            <a:off x="6695802" y="3323330"/>
            <a:ext cx="4823098" cy="1432559"/>
          </a:xfrm>
          <a:prstGeom prst="rect">
            <a:avLst/>
          </a:prstGeom>
          <a:noFill/>
          <a:ln>
            <a:noFill/>
          </a:ln>
        </p:spPr>
        <p:txBody>
          <a:bodyPr vert="horz" wrap="square" lIns="0" tIns="0" rIns="0" bIns="0" rtlCol="0" anchor="t"/>
          <a:lstStyle/>
          <a:p>
            <a:pPr algn="r">
              <a:lnSpc>
                <a:spcPct val="130000"/>
              </a:lnSpc>
            </a:pPr>
            <a:r>
              <a:rPr kumimoji="1" lang="en-US" altLang="zh-CN" sz="3800">
                <a:ln w="12700">
                  <a:noFill/>
                </a:ln>
                <a:solidFill>
                  <a:srgbClr val="000000">
                    <a:alpha val="100000"/>
                  </a:srgbClr>
                </a:solidFill>
                <a:latin typeface="OPPOSans H" panose="00020600040101010101" charset="-122"/>
                <a:ea typeface="OPPOSans H" panose="00020600040101010101" charset="-122"/>
                <a:cs typeface="OPPOSans H" panose="00020600040101010101" charset="-122"/>
              </a:rPr>
              <a:t>项目成果</a:t>
            </a:r>
            <a:endParaRPr kumimoji="1" lang="zh-CN" altLang="en-US"/>
          </a:p>
        </p:txBody>
      </p:sp>
      <p:sp>
        <p:nvSpPr>
          <p:cNvPr id="14" name="标题 1"/>
          <p:cNvSpPr txBox="1"/>
          <p:nvPr/>
        </p:nvSpPr>
        <p:spPr>
          <a:xfrm>
            <a:off x="10218818" y="4957644"/>
            <a:ext cx="1293858" cy="615002"/>
          </a:xfrm>
          <a:prstGeom prst="roundRect">
            <a:avLst>
              <a:gd name="adj" fmla="val 50000"/>
            </a:avLst>
          </a:prstGeom>
          <a:gradFill>
            <a:gsLst>
              <a:gs pos="21000">
                <a:schemeClr val="accent1"/>
              </a:gs>
              <a:gs pos="100000">
                <a:schemeClr val="accent1">
                  <a:lumMod val="60000"/>
                  <a:lumOff val="4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10173818" y="5100036"/>
            <a:ext cx="1425828" cy="330219"/>
          </a:xfrm>
          <a:prstGeom prst="rect">
            <a:avLst/>
          </a:prstGeom>
          <a:noFill/>
          <a:ln>
            <a:noFill/>
          </a:ln>
        </p:spPr>
        <p:txBody>
          <a:bodyPr vert="horz" wrap="square" lIns="0" tIns="0" rIns="0" bIns="0" rtlCol="0" anchor="ctr"/>
          <a:lstStyle/>
          <a:p>
            <a:pPr algn="ctr">
              <a:lnSpc>
                <a:spcPct val="130000"/>
              </a:lnSpc>
            </a:pPr>
            <a:r>
              <a:rPr kumimoji="1" lang="en-US" altLang="zh-CN" sz="20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DESIGN</a:t>
            </a:r>
            <a:endParaRPr kumimoji="1" lang="zh-CN" altLang="en-US"/>
          </a:p>
        </p:txBody>
      </p:sp>
      <p:sp>
        <p:nvSpPr>
          <p:cNvPr id="16" name="标题 1"/>
          <p:cNvSpPr txBox="1"/>
          <p:nvPr/>
        </p:nvSpPr>
        <p:spPr>
          <a:xfrm>
            <a:off x="1668994" y="-23048"/>
            <a:ext cx="4951753" cy="6878696"/>
          </a:xfrm>
          <a:prstGeom prst="chevron">
            <a:avLst>
              <a:gd name="adj" fmla="val 60879"/>
            </a:avLst>
          </a:prstGeom>
          <a:solidFill>
            <a:schemeClr val="accent1">
              <a:lumMod val="20000"/>
              <a:lumOff val="80000"/>
              <a:alpha val="63000"/>
            </a:schemeClr>
          </a:soli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1333714" y="-23048"/>
            <a:ext cx="4951753" cy="6878696"/>
          </a:xfrm>
          <a:prstGeom prst="chevron">
            <a:avLst>
              <a:gd name="adj" fmla="val 60879"/>
            </a:avLst>
          </a:prstGeom>
          <a:gradFill>
            <a:gsLst>
              <a:gs pos="0">
                <a:schemeClr val="accent1">
                  <a:lumMod val="60000"/>
                  <a:lumOff val="40000"/>
                </a:schemeClr>
              </a:gs>
              <a:gs pos="100000">
                <a:schemeClr val="accent1"/>
              </a:gs>
            </a:gsLst>
            <a:lin ang="5400000" scaled="0"/>
          </a:gra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13496657">
            <a:off x="4321163" y="2660205"/>
            <a:ext cx="1497543" cy="1497542"/>
          </a:xfrm>
          <a:custGeom>
            <a:avLst/>
            <a:gdLst>
              <a:gd name="connsiteX0" fmla="*/ 72353 w 1497543"/>
              <a:gd name="connsiteY0" fmla="*/ 72351 h 1497542"/>
              <a:gd name="connsiteX1" fmla="*/ 84766 w 1497543"/>
              <a:gd name="connsiteY1" fmla="*/ 42382 h 1497542"/>
              <a:gd name="connsiteX2" fmla="*/ 42383 w 1497543"/>
              <a:gd name="connsiteY2" fmla="*/ 0 h 1497542"/>
              <a:gd name="connsiteX3" fmla="*/ 0 w 1497543"/>
              <a:gd name="connsiteY3" fmla="*/ 42382 h 1497542"/>
              <a:gd name="connsiteX4" fmla="*/ 42383 w 1497543"/>
              <a:gd name="connsiteY4" fmla="*/ 84765 h 1497542"/>
              <a:gd name="connsiteX5" fmla="*/ 72353 w 1497543"/>
              <a:gd name="connsiteY5" fmla="*/ 72351 h 1497542"/>
              <a:gd name="connsiteX6" fmla="*/ 72353 w 1497543"/>
              <a:gd name="connsiteY6" fmla="*/ 354906 h 1497542"/>
              <a:gd name="connsiteX7" fmla="*/ 84767 w 1497543"/>
              <a:gd name="connsiteY7" fmla="*/ 324937 h 1497542"/>
              <a:gd name="connsiteX8" fmla="*/ 42384 w 1497543"/>
              <a:gd name="connsiteY8" fmla="*/ 282555 h 1497542"/>
              <a:gd name="connsiteX9" fmla="*/ 0 w 1497543"/>
              <a:gd name="connsiteY9" fmla="*/ 324937 h 1497542"/>
              <a:gd name="connsiteX10" fmla="*/ 42384 w 1497543"/>
              <a:gd name="connsiteY10" fmla="*/ 367320 h 1497542"/>
              <a:gd name="connsiteX11" fmla="*/ 72353 w 1497543"/>
              <a:gd name="connsiteY11" fmla="*/ 354906 h 1497542"/>
              <a:gd name="connsiteX12" fmla="*/ 354908 w 1497543"/>
              <a:gd name="connsiteY12" fmla="*/ 354906 h 1497542"/>
              <a:gd name="connsiteX13" fmla="*/ 367322 w 1497543"/>
              <a:gd name="connsiteY13" fmla="*/ 324937 h 1497542"/>
              <a:gd name="connsiteX14" fmla="*/ 324938 w 1497543"/>
              <a:gd name="connsiteY14" fmla="*/ 282554 h 1497542"/>
              <a:gd name="connsiteX15" fmla="*/ 282556 w 1497543"/>
              <a:gd name="connsiteY15" fmla="*/ 324937 h 1497542"/>
              <a:gd name="connsiteX16" fmla="*/ 324939 w 1497543"/>
              <a:gd name="connsiteY16" fmla="*/ 367320 h 1497542"/>
              <a:gd name="connsiteX17" fmla="*/ 354908 w 1497543"/>
              <a:gd name="connsiteY17" fmla="*/ 354906 h 1497542"/>
              <a:gd name="connsiteX18" fmla="*/ 72353 w 1497543"/>
              <a:gd name="connsiteY18" fmla="*/ 637462 h 1497542"/>
              <a:gd name="connsiteX19" fmla="*/ 84766 w 1497543"/>
              <a:gd name="connsiteY19" fmla="*/ 607493 h 1497542"/>
              <a:gd name="connsiteX20" fmla="*/ 42383 w 1497543"/>
              <a:gd name="connsiteY20" fmla="*/ 565110 h 1497542"/>
              <a:gd name="connsiteX21" fmla="*/ 0 w 1497543"/>
              <a:gd name="connsiteY21" fmla="*/ 607493 h 1497542"/>
              <a:gd name="connsiteX22" fmla="*/ 42383 w 1497543"/>
              <a:gd name="connsiteY22" fmla="*/ 649876 h 1497542"/>
              <a:gd name="connsiteX23" fmla="*/ 72353 w 1497543"/>
              <a:gd name="connsiteY23" fmla="*/ 637462 h 1497542"/>
              <a:gd name="connsiteX24" fmla="*/ 354908 w 1497543"/>
              <a:gd name="connsiteY24" fmla="*/ 637462 h 1497542"/>
              <a:gd name="connsiteX25" fmla="*/ 367321 w 1497543"/>
              <a:gd name="connsiteY25" fmla="*/ 607493 h 1497542"/>
              <a:gd name="connsiteX26" fmla="*/ 324938 w 1497543"/>
              <a:gd name="connsiteY26" fmla="*/ 565110 h 1497542"/>
              <a:gd name="connsiteX27" fmla="*/ 282555 w 1497543"/>
              <a:gd name="connsiteY27" fmla="*/ 607493 h 1497542"/>
              <a:gd name="connsiteX28" fmla="*/ 324938 w 1497543"/>
              <a:gd name="connsiteY28" fmla="*/ 649876 h 1497542"/>
              <a:gd name="connsiteX29" fmla="*/ 354908 w 1497543"/>
              <a:gd name="connsiteY29" fmla="*/ 637462 h 1497542"/>
              <a:gd name="connsiteX30" fmla="*/ 72353 w 1497543"/>
              <a:gd name="connsiteY30" fmla="*/ 920017 h 1497542"/>
              <a:gd name="connsiteX31" fmla="*/ 84766 w 1497543"/>
              <a:gd name="connsiteY31" fmla="*/ 890048 h 1497542"/>
              <a:gd name="connsiteX32" fmla="*/ 42383 w 1497543"/>
              <a:gd name="connsiteY32" fmla="*/ 847665 h 1497542"/>
              <a:gd name="connsiteX33" fmla="*/ 0 w 1497543"/>
              <a:gd name="connsiteY33" fmla="*/ 890048 h 1497542"/>
              <a:gd name="connsiteX34" fmla="*/ 42384 w 1497543"/>
              <a:gd name="connsiteY34" fmla="*/ 932431 h 1497542"/>
              <a:gd name="connsiteX35" fmla="*/ 72353 w 1497543"/>
              <a:gd name="connsiteY35" fmla="*/ 920017 h 1497542"/>
              <a:gd name="connsiteX36" fmla="*/ 637463 w 1497543"/>
              <a:gd name="connsiteY36" fmla="*/ 637463 h 1497542"/>
              <a:gd name="connsiteX37" fmla="*/ 649877 w 1497543"/>
              <a:gd name="connsiteY37" fmla="*/ 607493 h 1497542"/>
              <a:gd name="connsiteX38" fmla="*/ 607494 w 1497543"/>
              <a:gd name="connsiteY38" fmla="*/ 565110 h 1497542"/>
              <a:gd name="connsiteX39" fmla="*/ 565111 w 1497543"/>
              <a:gd name="connsiteY39" fmla="*/ 607493 h 1497542"/>
              <a:gd name="connsiteX40" fmla="*/ 607494 w 1497543"/>
              <a:gd name="connsiteY40" fmla="*/ 649876 h 1497542"/>
              <a:gd name="connsiteX41" fmla="*/ 637463 w 1497543"/>
              <a:gd name="connsiteY41" fmla="*/ 637463 h 1497542"/>
              <a:gd name="connsiteX42" fmla="*/ 354908 w 1497543"/>
              <a:gd name="connsiteY42" fmla="*/ 920017 h 1497542"/>
              <a:gd name="connsiteX43" fmla="*/ 367321 w 1497543"/>
              <a:gd name="connsiteY43" fmla="*/ 890048 h 1497542"/>
              <a:gd name="connsiteX44" fmla="*/ 324938 w 1497543"/>
              <a:gd name="connsiteY44" fmla="*/ 847665 h 1497542"/>
              <a:gd name="connsiteX45" fmla="*/ 282555 w 1497543"/>
              <a:gd name="connsiteY45" fmla="*/ 890048 h 1497542"/>
              <a:gd name="connsiteX46" fmla="*/ 324939 w 1497543"/>
              <a:gd name="connsiteY46" fmla="*/ 932431 h 1497542"/>
              <a:gd name="connsiteX47" fmla="*/ 354908 w 1497543"/>
              <a:gd name="connsiteY47" fmla="*/ 920017 h 1497542"/>
              <a:gd name="connsiteX48" fmla="*/ 72352 w 1497543"/>
              <a:gd name="connsiteY48" fmla="*/ 1202573 h 1497542"/>
              <a:gd name="connsiteX49" fmla="*/ 84766 w 1497543"/>
              <a:gd name="connsiteY49" fmla="*/ 1172604 h 1497542"/>
              <a:gd name="connsiteX50" fmla="*/ 42383 w 1497543"/>
              <a:gd name="connsiteY50" fmla="*/ 1130221 h 1497542"/>
              <a:gd name="connsiteX51" fmla="*/ 0 w 1497543"/>
              <a:gd name="connsiteY51" fmla="*/ 1172604 h 1497542"/>
              <a:gd name="connsiteX52" fmla="*/ 42383 w 1497543"/>
              <a:gd name="connsiteY52" fmla="*/ 1214987 h 1497542"/>
              <a:gd name="connsiteX53" fmla="*/ 72352 w 1497543"/>
              <a:gd name="connsiteY53" fmla="*/ 1202573 h 1497542"/>
              <a:gd name="connsiteX54" fmla="*/ 637464 w 1497543"/>
              <a:gd name="connsiteY54" fmla="*/ 920017 h 1497542"/>
              <a:gd name="connsiteX55" fmla="*/ 649877 w 1497543"/>
              <a:gd name="connsiteY55" fmla="*/ 890048 h 1497542"/>
              <a:gd name="connsiteX56" fmla="*/ 607494 w 1497543"/>
              <a:gd name="connsiteY56" fmla="*/ 847665 h 1497542"/>
              <a:gd name="connsiteX57" fmla="*/ 565111 w 1497543"/>
              <a:gd name="connsiteY57" fmla="*/ 890048 h 1497542"/>
              <a:gd name="connsiteX58" fmla="*/ 607494 w 1497543"/>
              <a:gd name="connsiteY58" fmla="*/ 932431 h 1497542"/>
              <a:gd name="connsiteX59" fmla="*/ 637464 w 1497543"/>
              <a:gd name="connsiteY59" fmla="*/ 920017 h 1497542"/>
              <a:gd name="connsiteX60" fmla="*/ 354907 w 1497543"/>
              <a:gd name="connsiteY60" fmla="*/ 1202573 h 1497542"/>
              <a:gd name="connsiteX61" fmla="*/ 367321 w 1497543"/>
              <a:gd name="connsiteY61" fmla="*/ 1172604 h 1497542"/>
              <a:gd name="connsiteX62" fmla="*/ 324938 w 1497543"/>
              <a:gd name="connsiteY62" fmla="*/ 1130221 h 1497542"/>
              <a:gd name="connsiteX63" fmla="*/ 282555 w 1497543"/>
              <a:gd name="connsiteY63" fmla="*/ 1172604 h 1497542"/>
              <a:gd name="connsiteX64" fmla="*/ 324938 w 1497543"/>
              <a:gd name="connsiteY64" fmla="*/ 1214987 h 1497542"/>
              <a:gd name="connsiteX65" fmla="*/ 354907 w 1497543"/>
              <a:gd name="connsiteY65" fmla="*/ 1202573 h 1497542"/>
              <a:gd name="connsiteX66" fmla="*/ 72353 w 1497543"/>
              <a:gd name="connsiteY66" fmla="*/ 1485128 h 1497542"/>
              <a:gd name="connsiteX67" fmla="*/ 84766 w 1497543"/>
              <a:gd name="connsiteY67" fmla="*/ 1455159 h 1497542"/>
              <a:gd name="connsiteX68" fmla="*/ 42383 w 1497543"/>
              <a:gd name="connsiteY68" fmla="*/ 1412776 h 1497542"/>
              <a:gd name="connsiteX69" fmla="*/ 0 w 1497543"/>
              <a:gd name="connsiteY69" fmla="*/ 1455159 h 1497542"/>
              <a:gd name="connsiteX70" fmla="*/ 42383 w 1497543"/>
              <a:gd name="connsiteY70" fmla="*/ 1497542 h 1497542"/>
              <a:gd name="connsiteX71" fmla="*/ 72353 w 1497543"/>
              <a:gd name="connsiteY71" fmla="*/ 1485128 h 1497542"/>
              <a:gd name="connsiteX72" fmla="*/ 920019 w 1497543"/>
              <a:gd name="connsiteY72" fmla="*/ 920017 h 1497542"/>
              <a:gd name="connsiteX73" fmla="*/ 932432 w 1497543"/>
              <a:gd name="connsiteY73" fmla="*/ 890048 h 1497542"/>
              <a:gd name="connsiteX74" fmla="*/ 890049 w 1497543"/>
              <a:gd name="connsiteY74" fmla="*/ 847665 h 1497542"/>
              <a:gd name="connsiteX75" fmla="*/ 847666 w 1497543"/>
              <a:gd name="connsiteY75" fmla="*/ 890048 h 1497542"/>
              <a:gd name="connsiteX76" fmla="*/ 890049 w 1497543"/>
              <a:gd name="connsiteY76" fmla="*/ 932431 h 1497542"/>
              <a:gd name="connsiteX77" fmla="*/ 920019 w 1497543"/>
              <a:gd name="connsiteY77" fmla="*/ 920017 h 1497542"/>
              <a:gd name="connsiteX78" fmla="*/ 637463 w 1497543"/>
              <a:gd name="connsiteY78" fmla="*/ 1202573 h 1497542"/>
              <a:gd name="connsiteX79" fmla="*/ 649877 w 1497543"/>
              <a:gd name="connsiteY79" fmla="*/ 1172604 h 1497542"/>
              <a:gd name="connsiteX80" fmla="*/ 607494 w 1497543"/>
              <a:gd name="connsiteY80" fmla="*/ 1130221 h 1497542"/>
              <a:gd name="connsiteX81" fmla="*/ 565111 w 1497543"/>
              <a:gd name="connsiteY81" fmla="*/ 1172604 h 1497542"/>
              <a:gd name="connsiteX82" fmla="*/ 607494 w 1497543"/>
              <a:gd name="connsiteY82" fmla="*/ 1214987 h 1497542"/>
              <a:gd name="connsiteX83" fmla="*/ 637463 w 1497543"/>
              <a:gd name="connsiteY83" fmla="*/ 1202573 h 1497542"/>
              <a:gd name="connsiteX84" fmla="*/ 354908 w 1497543"/>
              <a:gd name="connsiteY84" fmla="*/ 1485128 h 1497542"/>
              <a:gd name="connsiteX85" fmla="*/ 367321 w 1497543"/>
              <a:gd name="connsiteY85" fmla="*/ 1455159 h 1497542"/>
              <a:gd name="connsiteX86" fmla="*/ 324938 w 1497543"/>
              <a:gd name="connsiteY86" fmla="*/ 1412776 h 1497542"/>
              <a:gd name="connsiteX87" fmla="*/ 282555 w 1497543"/>
              <a:gd name="connsiteY87" fmla="*/ 1455159 h 1497542"/>
              <a:gd name="connsiteX88" fmla="*/ 324939 w 1497543"/>
              <a:gd name="connsiteY88" fmla="*/ 1497542 h 1497542"/>
              <a:gd name="connsiteX89" fmla="*/ 354908 w 1497543"/>
              <a:gd name="connsiteY89" fmla="*/ 1485128 h 1497542"/>
              <a:gd name="connsiteX90" fmla="*/ 920018 w 1497543"/>
              <a:gd name="connsiteY90" fmla="*/ 1202573 h 1497542"/>
              <a:gd name="connsiteX91" fmla="*/ 932432 w 1497543"/>
              <a:gd name="connsiteY91" fmla="*/ 1172604 h 1497542"/>
              <a:gd name="connsiteX92" fmla="*/ 890049 w 1497543"/>
              <a:gd name="connsiteY92" fmla="*/ 1130221 h 1497542"/>
              <a:gd name="connsiteX93" fmla="*/ 847666 w 1497543"/>
              <a:gd name="connsiteY93" fmla="*/ 1172604 h 1497542"/>
              <a:gd name="connsiteX94" fmla="*/ 890049 w 1497543"/>
              <a:gd name="connsiteY94" fmla="*/ 1214987 h 1497542"/>
              <a:gd name="connsiteX95" fmla="*/ 920018 w 1497543"/>
              <a:gd name="connsiteY95" fmla="*/ 1202573 h 1497542"/>
              <a:gd name="connsiteX96" fmla="*/ 637464 w 1497543"/>
              <a:gd name="connsiteY96" fmla="*/ 1485128 h 1497542"/>
              <a:gd name="connsiteX97" fmla="*/ 649877 w 1497543"/>
              <a:gd name="connsiteY97" fmla="*/ 1455159 h 1497542"/>
              <a:gd name="connsiteX98" fmla="*/ 607494 w 1497543"/>
              <a:gd name="connsiteY98" fmla="*/ 1412776 h 1497542"/>
              <a:gd name="connsiteX99" fmla="*/ 565111 w 1497543"/>
              <a:gd name="connsiteY99" fmla="*/ 1455159 h 1497542"/>
              <a:gd name="connsiteX100" fmla="*/ 607494 w 1497543"/>
              <a:gd name="connsiteY100" fmla="*/ 1497542 h 1497542"/>
              <a:gd name="connsiteX101" fmla="*/ 637464 w 1497543"/>
              <a:gd name="connsiteY101" fmla="*/ 1485128 h 1497542"/>
              <a:gd name="connsiteX102" fmla="*/ 1202574 w 1497543"/>
              <a:gd name="connsiteY102" fmla="*/ 1202573 h 1497542"/>
              <a:gd name="connsiteX103" fmla="*/ 1214988 w 1497543"/>
              <a:gd name="connsiteY103" fmla="*/ 1172604 h 1497542"/>
              <a:gd name="connsiteX104" fmla="*/ 1172605 w 1497543"/>
              <a:gd name="connsiteY104" fmla="*/ 1130221 h 1497542"/>
              <a:gd name="connsiteX105" fmla="*/ 1130222 w 1497543"/>
              <a:gd name="connsiteY105" fmla="*/ 1172604 h 1497542"/>
              <a:gd name="connsiteX106" fmla="*/ 1172605 w 1497543"/>
              <a:gd name="connsiteY106" fmla="*/ 1214987 h 1497542"/>
              <a:gd name="connsiteX107" fmla="*/ 1202574 w 1497543"/>
              <a:gd name="connsiteY107" fmla="*/ 1202573 h 1497542"/>
              <a:gd name="connsiteX108" fmla="*/ 920018 w 1497543"/>
              <a:gd name="connsiteY108" fmla="*/ 1485128 h 1497542"/>
              <a:gd name="connsiteX109" fmla="*/ 932432 w 1497543"/>
              <a:gd name="connsiteY109" fmla="*/ 1455159 h 1497542"/>
              <a:gd name="connsiteX110" fmla="*/ 890049 w 1497543"/>
              <a:gd name="connsiteY110" fmla="*/ 1412776 h 1497542"/>
              <a:gd name="connsiteX111" fmla="*/ 847666 w 1497543"/>
              <a:gd name="connsiteY111" fmla="*/ 1455159 h 1497542"/>
              <a:gd name="connsiteX112" fmla="*/ 890049 w 1497543"/>
              <a:gd name="connsiteY112" fmla="*/ 1497542 h 1497542"/>
              <a:gd name="connsiteX113" fmla="*/ 920018 w 1497543"/>
              <a:gd name="connsiteY113" fmla="*/ 1485128 h 1497542"/>
              <a:gd name="connsiteX114" fmla="*/ 1202574 w 1497543"/>
              <a:gd name="connsiteY114" fmla="*/ 1485128 h 1497542"/>
              <a:gd name="connsiteX115" fmla="*/ 1214988 w 1497543"/>
              <a:gd name="connsiteY115" fmla="*/ 1455159 h 1497542"/>
              <a:gd name="connsiteX116" fmla="*/ 1172605 w 1497543"/>
              <a:gd name="connsiteY116" fmla="*/ 1412776 h 1497542"/>
              <a:gd name="connsiteX117" fmla="*/ 1130222 w 1497543"/>
              <a:gd name="connsiteY117" fmla="*/ 1455159 h 1497542"/>
              <a:gd name="connsiteX118" fmla="*/ 1172605 w 1497543"/>
              <a:gd name="connsiteY118" fmla="*/ 1497542 h 1497542"/>
              <a:gd name="connsiteX119" fmla="*/ 1202574 w 1497543"/>
              <a:gd name="connsiteY119" fmla="*/ 1485128 h 1497542"/>
              <a:gd name="connsiteX120" fmla="*/ 1485129 w 1497543"/>
              <a:gd name="connsiteY120" fmla="*/ 1485128 h 1497542"/>
              <a:gd name="connsiteX121" fmla="*/ 1497543 w 1497543"/>
              <a:gd name="connsiteY121" fmla="*/ 1455159 h 1497542"/>
              <a:gd name="connsiteX122" fmla="*/ 1455160 w 1497543"/>
              <a:gd name="connsiteY122" fmla="*/ 1412776 h 1497542"/>
              <a:gd name="connsiteX123" fmla="*/ 1412777 w 1497543"/>
              <a:gd name="connsiteY123" fmla="*/ 1455159 h 1497542"/>
              <a:gd name="connsiteX124" fmla="*/ 1455160 w 1497543"/>
              <a:gd name="connsiteY124" fmla="*/ 1497542 h 1497542"/>
              <a:gd name="connsiteX125" fmla="*/ 1485129 w 1497543"/>
              <a:gd name="connsiteY125" fmla="*/ 1485128 h 1497542"/>
            </a:gdLst>
            <a:ahLst/>
            <a:cxnLst/>
            <a:rect l="l" t="t" r="r" b="b"/>
            <a:pathLst>
              <a:path w="1497543" h="1497542">
                <a:moveTo>
                  <a:pt x="72353" y="72351"/>
                </a:moveTo>
                <a:cubicBezTo>
                  <a:pt x="80022" y="64682"/>
                  <a:pt x="84766" y="54086"/>
                  <a:pt x="84766" y="42382"/>
                </a:cubicBezTo>
                <a:cubicBezTo>
                  <a:pt x="84766" y="18975"/>
                  <a:pt x="65790" y="-1"/>
                  <a:pt x="42383" y="0"/>
                </a:cubicBezTo>
                <a:cubicBezTo>
                  <a:pt x="18976" y="-1"/>
                  <a:pt x="0" y="18975"/>
                  <a:pt x="0" y="42382"/>
                </a:cubicBezTo>
                <a:cubicBezTo>
                  <a:pt x="0" y="65789"/>
                  <a:pt x="18976" y="84765"/>
                  <a:pt x="42383" y="84765"/>
                </a:cubicBezTo>
                <a:cubicBezTo>
                  <a:pt x="54087" y="84766"/>
                  <a:pt x="64683" y="80021"/>
                  <a:pt x="72353" y="72351"/>
                </a:cubicBezTo>
                <a:close/>
                <a:moveTo>
                  <a:pt x="72353" y="354906"/>
                </a:moveTo>
                <a:cubicBezTo>
                  <a:pt x="80023" y="347237"/>
                  <a:pt x="84767" y="336641"/>
                  <a:pt x="84767" y="324937"/>
                </a:cubicBezTo>
                <a:cubicBezTo>
                  <a:pt x="84766" y="301530"/>
                  <a:pt x="65791" y="282554"/>
                  <a:pt x="42384" y="282555"/>
                </a:cubicBezTo>
                <a:cubicBezTo>
                  <a:pt x="18977" y="282554"/>
                  <a:pt x="0" y="301530"/>
                  <a:pt x="0" y="324937"/>
                </a:cubicBezTo>
                <a:cubicBezTo>
                  <a:pt x="1" y="348344"/>
                  <a:pt x="18977" y="367320"/>
                  <a:pt x="42384" y="367320"/>
                </a:cubicBezTo>
                <a:cubicBezTo>
                  <a:pt x="54087" y="367320"/>
                  <a:pt x="64683" y="362576"/>
                  <a:pt x="72353" y="354906"/>
                </a:cubicBezTo>
                <a:close/>
                <a:moveTo>
                  <a:pt x="354908" y="354906"/>
                </a:moveTo>
                <a:cubicBezTo>
                  <a:pt x="362578" y="347237"/>
                  <a:pt x="367322" y="336641"/>
                  <a:pt x="367322" y="324937"/>
                </a:cubicBezTo>
                <a:cubicBezTo>
                  <a:pt x="367322" y="301530"/>
                  <a:pt x="348346" y="282554"/>
                  <a:pt x="324938" y="282554"/>
                </a:cubicBezTo>
                <a:cubicBezTo>
                  <a:pt x="301532" y="282554"/>
                  <a:pt x="282555" y="301530"/>
                  <a:pt x="282556" y="324937"/>
                </a:cubicBezTo>
                <a:cubicBezTo>
                  <a:pt x="282556" y="348344"/>
                  <a:pt x="301532" y="367320"/>
                  <a:pt x="324939" y="367320"/>
                </a:cubicBezTo>
                <a:cubicBezTo>
                  <a:pt x="336642" y="367320"/>
                  <a:pt x="347238" y="362576"/>
                  <a:pt x="354908" y="354906"/>
                </a:cubicBezTo>
                <a:close/>
                <a:moveTo>
                  <a:pt x="72353" y="637462"/>
                </a:moveTo>
                <a:cubicBezTo>
                  <a:pt x="80022" y="629793"/>
                  <a:pt x="84766" y="619197"/>
                  <a:pt x="84766" y="607493"/>
                </a:cubicBezTo>
                <a:cubicBezTo>
                  <a:pt x="84766" y="584086"/>
                  <a:pt x="65790" y="565110"/>
                  <a:pt x="42383" y="565110"/>
                </a:cubicBezTo>
                <a:cubicBezTo>
                  <a:pt x="18976" y="565110"/>
                  <a:pt x="0" y="584086"/>
                  <a:pt x="0" y="607493"/>
                </a:cubicBezTo>
                <a:cubicBezTo>
                  <a:pt x="0" y="630900"/>
                  <a:pt x="18976" y="649876"/>
                  <a:pt x="42383" y="649876"/>
                </a:cubicBezTo>
                <a:cubicBezTo>
                  <a:pt x="54087" y="649876"/>
                  <a:pt x="64682" y="645132"/>
                  <a:pt x="72353" y="637462"/>
                </a:cubicBezTo>
                <a:close/>
                <a:moveTo>
                  <a:pt x="354908" y="637462"/>
                </a:moveTo>
                <a:cubicBezTo>
                  <a:pt x="362577" y="629792"/>
                  <a:pt x="367321" y="619196"/>
                  <a:pt x="367321" y="607493"/>
                </a:cubicBezTo>
                <a:cubicBezTo>
                  <a:pt x="367321" y="584086"/>
                  <a:pt x="348345" y="565110"/>
                  <a:pt x="324938" y="565110"/>
                </a:cubicBezTo>
                <a:cubicBezTo>
                  <a:pt x="301531" y="565110"/>
                  <a:pt x="282555" y="584086"/>
                  <a:pt x="282555" y="607493"/>
                </a:cubicBezTo>
                <a:cubicBezTo>
                  <a:pt x="282555" y="630900"/>
                  <a:pt x="301531" y="649876"/>
                  <a:pt x="324938" y="649876"/>
                </a:cubicBezTo>
                <a:cubicBezTo>
                  <a:pt x="336642" y="649876"/>
                  <a:pt x="347238" y="645132"/>
                  <a:pt x="354908" y="637462"/>
                </a:cubicBezTo>
                <a:close/>
                <a:moveTo>
                  <a:pt x="72353" y="920017"/>
                </a:moveTo>
                <a:cubicBezTo>
                  <a:pt x="80022" y="912348"/>
                  <a:pt x="84767" y="901752"/>
                  <a:pt x="84766" y="890048"/>
                </a:cubicBezTo>
                <a:cubicBezTo>
                  <a:pt x="84766" y="866641"/>
                  <a:pt x="65791" y="847665"/>
                  <a:pt x="42383" y="847665"/>
                </a:cubicBezTo>
                <a:cubicBezTo>
                  <a:pt x="18977" y="847665"/>
                  <a:pt x="0" y="866641"/>
                  <a:pt x="0" y="890048"/>
                </a:cubicBezTo>
                <a:cubicBezTo>
                  <a:pt x="1" y="913455"/>
                  <a:pt x="18976" y="932431"/>
                  <a:pt x="42384" y="932431"/>
                </a:cubicBezTo>
                <a:cubicBezTo>
                  <a:pt x="54087" y="932431"/>
                  <a:pt x="64683" y="927687"/>
                  <a:pt x="72353" y="920017"/>
                </a:cubicBezTo>
                <a:close/>
                <a:moveTo>
                  <a:pt x="637463" y="637463"/>
                </a:moveTo>
                <a:cubicBezTo>
                  <a:pt x="645133" y="629793"/>
                  <a:pt x="649877" y="619197"/>
                  <a:pt x="649877" y="607493"/>
                </a:cubicBezTo>
                <a:cubicBezTo>
                  <a:pt x="649877" y="584086"/>
                  <a:pt x="630901" y="565110"/>
                  <a:pt x="607494" y="565110"/>
                </a:cubicBezTo>
                <a:cubicBezTo>
                  <a:pt x="584087" y="565110"/>
                  <a:pt x="565111" y="584086"/>
                  <a:pt x="565111" y="607493"/>
                </a:cubicBezTo>
                <a:cubicBezTo>
                  <a:pt x="565111" y="630900"/>
                  <a:pt x="584087" y="649876"/>
                  <a:pt x="607494" y="649876"/>
                </a:cubicBezTo>
                <a:cubicBezTo>
                  <a:pt x="619197" y="649876"/>
                  <a:pt x="629793" y="645132"/>
                  <a:pt x="637463" y="637463"/>
                </a:cubicBezTo>
                <a:close/>
                <a:moveTo>
                  <a:pt x="354908" y="920017"/>
                </a:moveTo>
                <a:cubicBezTo>
                  <a:pt x="362578" y="912347"/>
                  <a:pt x="367322" y="901751"/>
                  <a:pt x="367321" y="890048"/>
                </a:cubicBezTo>
                <a:cubicBezTo>
                  <a:pt x="367321" y="866641"/>
                  <a:pt x="348346" y="847665"/>
                  <a:pt x="324938" y="847665"/>
                </a:cubicBezTo>
                <a:cubicBezTo>
                  <a:pt x="301532" y="847665"/>
                  <a:pt x="282555" y="866641"/>
                  <a:pt x="282555" y="890048"/>
                </a:cubicBezTo>
                <a:cubicBezTo>
                  <a:pt x="282556" y="913455"/>
                  <a:pt x="301531" y="932431"/>
                  <a:pt x="324939" y="932431"/>
                </a:cubicBezTo>
                <a:cubicBezTo>
                  <a:pt x="336642" y="932431"/>
                  <a:pt x="347238" y="927687"/>
                  <a:pt x="354908" y="920017"/>
                </a:cubicBezTo>
                <a:close/>
                <a:moveTo>
                  <a:pt x="72352" y="1202573"/>
                </a:moveTo>
                <a:cubicBezTo>
                  <a:pt x="80022" y="1194903"/>
                  <a:pt x="84766" y="1184307"/>
                  <a:pt x="84766" y="1172604"/>
                </a:cubicBezTo>
                <a:cubicBezTo>
                  <a:pt x="84766" y="1149197"/>
                  <a:pt x="65790" y="1130221"/>
                  <a:pt x="42383" y="1130221"/>
                </a:cubicBezTo>
                <a:cubicBezTo>
                  <a:pt x="18976" y="1130221"/>
                  <a:pt x="0" y="1149197"/>
                  <a:pt x="0" y="1172604"/>
                </a:cubicBezTo>
                <a:cubicBezTo>
                  <a:pt x="0" y="1196011"/>
                  <a:pt x="18976" y="1214987"/>
                  <a:pt x="42383" y="1214987"/>
                </a:cubicBezTo>
                <a:cubicBezTo>
                  <a:pt x="54087" y="1214987"/>
                  <a:pt x="64682" y="1210243"/>
                  <a:pt x="72352" y="1202573"/>
                </a:cubicBezTo>
                <a:close/>
                <a:moveTo>
                  <a:pt x="637464" y="920017"/>
                </a:moveTo>
                <a:cubicBezTo>
                  <a:pt x="645133" y="912348"/>
                  <a:pt x="649877" y="901752"/>
                  <a:pt x="649877" y="890048"/>
                </a:cubicBezTo>
                <a:cubicBezTo>
                  <a:pt x="649877" y="866641"/>
                  <a:pt x="630901" y="847665"/>
                  <a:pt x="607494" y="847665"/>
                </a:cubicBezTo>
                <a:cubicBezTo>
                  <a:pt x="584087" y="847665"/>
                  <a:pt x="565111" y="866642"/>
                  <a:pt x="565111" y="890048"/>
                </a:cubicBezTo>
                <a:cubicBezTo>
                  <a:pt x="565111" y="913455"/>
                  <a:pt x="584087" y="932431"/>
                  <a:pt x="607494" y="932431"/>
                </a:cubicBezTo>
                <a:cubicBezTo>
                  <a:pt x="619198" y="932431"/>
                  <a:pt x="629794" y="927687"/>
                  <a:pt x="637464" y="920017"/>
                </a:cubicBezTo>
                <a:close/>
                <a:moveTo>
                  <a:pt x="354907" y="1202573"/>
                </a:moveTo>
                <a:cubicBezTo>
                  <a:pt x="362577" y="1194903"/>
                  <a:pt x="367321" y="1184307"/>
                  <a:pt x="367321" y="1172604"/>
                </a:cubicBezTo>
                <a:cubicBezTo>
                  <a:pt x="367321" y="1149197"/>
                  <a:pt x="348345" y="1130221"/>
                  <a:pt x="324938" y="1130221"/>
                </a:cubicBezTo>
                <a:cubicBezTo>
                  <a:pt x="301531" y="1130221"/>
                  <a:pt x="282555" y="1149197"/>
                  <a:pt x="282555" y="1172604"/>
                </a:cubicBezTo>
                <a:cubicBezTo>
                  <a:pt x="282555" y="1196011"/>
                  <a:pt x="301531" y="1214987"/>
                  <a:pt x="324938" y="1214987"/>
                </a:cubicBezTo>
                <a:cubicBezTo>
                  <a:pt x="336642" y="1214987"/>
                  <a:pt x="347237" y="1210243"/>
                  <a:pt x="354907" y="1202573"/>
                </a:cubicBezTo>
                <a:close/>
                <a:moveTo>
                  <a:pt x="72353" y="1485128"/>
                </a:moveTo>
                <a:cubicBezTo>
                  <a:pt x="80022" y="1477458"/>
                  <a:pt x="84766" y="1466862"/>
                  <a:pt x="84766" y="1455159"/>
                </a:cubicBezTo>
                <a:cubicBezTo>
                  <a:pt x="84766" y="1431752"/>
                  <a:pt x="65790" y="1412776"/>
                  <a:pt x="42383" y="1412776"/>
                </a:cubicBezTo>
                <a:cubicBezTo>
                  <a:pt x="18977" y="1412776"/>
                  <a:pt x="0" y="1431752"/>
                  <a:pt x="0" y="1455159"/>
                </a:cubicBezTo>
                <a:cubicBezTo>
                  <a:pt x="0" y="1478566"/>
                  <a:pt x="18976" y="1497542"/>
                  <a:pt x="42383" y="1497542"/>
                </a:cubicBezTo>
                <a:cubicBezTo>
                  <a:pt x="54087" y="1497542"/>
                  <a:pt x="64683" y="1492798"/>
                  <a:pt x="72353" y="1485128"/>
                </a:cubicBezTo>
                <a:close/>
                <a:moveTo>
                  <a:pt x="920019" y="920017"/>
                </a:moveTo>
                <a:cubicBezTo>
                  <a:pt x="927688" y="912347"/>
                  <a:pt x="932432" y="901751"/>
                  <a:pt x="932432" y="890048"/>
                </a:cubicBezTo>
                <a:cubicBezTo>
                  <a:pt x="932432" y="866641"/>
                  <a:pt x="913456" y="847665"/>
                  <a:pt x="890049" y="847665"/>
                </a:cubicBezTo>
                <a:cubicBezTo>
                  <a:pt x="866643" y="847665"/>
                  <a:pt x="847666" y="866641"/>
                  <a:pt x="847666" y="890048"/>
                </a:cubicBezTo>
                <a:cubicBezTo>
                  <a:pt x="847666" y="913455"/>
                  <a:pt x="866642" y="932431"/>
                  <a:pt x="890049" y="932431"/>
                </a:cubicBezTo>
                <a:cubicBezTo>
                  <a:pt x="901753" y="932431"/>
                  <a:pt x="912349" y="927687"/>
                  <a:pt x="920019" y="920017"/>
                </a:cubicBezTo>
                <a:close/>
                <a:moveTo>
                  <a:pt x="637463" y="1202573"/>
                </a:moveTo>
                <a:cubicBezTo>
                  <a:pt x="645133" y="1194903"/>
                  <a:pt x="649877" y="1184308"/>
                  <a:pt x="649877" y="1172604"/>
                </a:cubicBezTo>
                <a:cubicBezTo>
                  <a:pt x="649877" y="1149197"/>
                  <a:pt x="630901" y="1130221"/>
                  <a:pt x="607494" y="1130221"/>
                </a:cubicBezTo>
                <a:cubicBezTo>
                  <a:pt x="584087" y="1130221"/>
                  <a:pt x="565111" y="1149197"/>
                  <a:pt x="565111" y="1172604"/>
                </a:cubicBezTo>
                <a:cubicBezTo>
                  <a:pt x="565111" y="1196011"/>
                  <a:pt x="584087" y="1214987"/>
                  <a:pt x="607494" y="1214987"/>
                </a:cubicBezTo>
                <a:cubicBezTo>
                  <a:pt x="619197" y="1214987"/>
                  <a:pt x="629793" y="1210243"/>
                  <a:pt x="637463" y="1202573"/>
                </a:cubicBezTo>
                <a:close/>
                <a:moveTo>
                  <a:pt x="354908" y="1485128"/>
                </a:moveTo>
                <a:cubicBezTo>
                  <a:pt x="362577" y="1477458"/>
                  <a:pt x="367321" y="1466862"/>
                  <a:pt x="367321" y="1455159"/>
                </a:cubicBezTo>
                <a:cubicBezTo>
                  <a:pt x="367321" y="1431752"/>
                  <a:pt x="348345" y="1412776"/>
                  <a:pt x="324938" y="1412776"/>
                </a:cubicBezTo>
                <a:cubicBezTo>
                  <a:pt x="301532" y="1412776"/>
                  <a:pt x="282555" y="1431752"/>
                  <a:pt x="282555" y="1455159"/>
                </a:cubicBezTo>
                <a:cubicBezTo>
                  <a:pt x="282556" y="1478566"/>
                  <a:pt x="301531" y="1497542"/>
                  <a:pt x="324939" y="1497542"/>
                </a:cubicBezTo>
                <a:cubicBezTo>
                  <a:pt x="336642" y="1497542"/>
                  <a:pt x="347238" y="1492798"/>
                  <a:pt x="354908" y="1485128"/>
                </a:cubicBezTo>
                <a:close/>
                <a:moveTo>
                  <a:pt x="920018" y="1202573"/>
                </a:moveTo>
                <a:cubicBezTo>
                  <a:pt x="927688" y="1194903"/>
                  <a:pt x="932432" y="1184307"/>
                  <a:pt x="932432" y="1172604"/>
                </a:cubicBezTo>
                <a:cubicBezTo>
                  <a:pt x="932432" y="1149197"/>
                  <a:pt x="913456" y="1130221"/>
                  <a:pt x="890049" y="1130221"/>
                </a:cubicBezTo>
                <a:cubicBezTo>
                  <a:pt x="866642" y="1130221"/>
                  <a:pt x="847666" y="1149197"/>
                  <a:pt x="847666" y="1172604"/>
                </a:cubicBezTo>
                <a:cubicBezTo>
                  <a:pt x="847666" y="1196011"/>
                  <a:pt x="866642" y="1214987"/>
                  <a:pt x="890049" y="1214987"/>
                </a:cubicBezTo>
                <a:cubicBezTo>
                  <a:pt x="901752" y="1214987"/>
                  <a:pt x="912348" y="1210243"/>
                  <a:pt x="920018" y="1202573"/>
                </a:cubicBezTo>
                <a:close/>
                <a:moveTo>
                  <a:pt x="637464" y="1485128"/>
                </a:moveTo>
                <a:cubicBezTo>
                  <a:pt x="645133" y="1477458"/>
                  <a:pt x="649877" y="1466863"/>
                  <a:pt x="649877" y="1455159"/>
                </a:cubicBezTo>
                <a:cubicBezTo>
                  <a:pt x="649877" y="1431752"/>
                  <a:pt x="630901" y="1412776"/>
                  <a:pt x="607494" y="1412776"/>
                </a:cubicBezTo>
                <a:cubicBezTo>
                  <a:pt x="584087" y="1412776"/>
                  <a:pt x="565111" y="1431752"/>
                  <a:pt x="565111" y="1455159"/>
                </a:cubicBezTo>
                <a:cubicBezTo>
                  <a:pt x="565111" y="1478566"/>
                  <a:pt x="584087" y="1497542"/>
                  <a:pt x="607494" y="1497542"/>
                </a:cubicBezTo>
                <a:cubicBezTo>
                  <a:pt x="619198" y="1497542"/>
                  <a:pt x="629793" y="1492798"/>
                  <a:pt x="637464" y="1485128"/>
                </a:cubicBezTo>
                <a:close/>
                <a:moveTo>
                  <a:pt x="1202574" y="1202573"/>
                </a:moveTo>
                <a:cubicBezTo>
                  <a:pt x="1210244" y="1194903"/>
                  <a:pt x="1214988" y="1184308"/>
                  <a:pt x="1214988" y="1172604"/>
                </a:cubicBezTo>
                <a:cubicBezTo>
                  <a:pt x="1214988" y="1149197"/>
                  <a:pt x="1196012" y="1130221"/>
                  <a:pt x="1172605" y="1130221"/>
                </a:cubicBezTo>
                <a:cubicBezTo>
                  <a:pt x="1149198" y="1130221"/>
                  <a:pt x="1130222" y="1149197"/>
                  <a:pt x="1130222" y="1172604"/>
                </a:cubicBezTo>
                <a:cubicBezTo>
                  <a:pt x="1130222" y="1196011"/>
                  <a:pt x="1149198" y="1214987"/>
                  <a:pt x="1172605" y="1214987"/>
                </a:cubicBezTo>
                <a:cubicBezTo>
                  <a:pt x="1184308" y="1214987"/>
                  <a:pt x="1194904" y="1210243"/>
                  <a:pt x="1202574" y="1202573"/>
                </a:cubicBezTo>
                <a:close/>
                <a:moveTo>
                  <a:pt x="920018" y="1485128"/>
                </a:moveTo>
                <a:cubicBezTo>
                  <a:pt x="927688" y="1477458"/>
                  <a:pt x="932432" y="1466862"/>
                  <a:pt x="932432" y="1455159"/>
                </a:cubicBezTo>
                <a:cubicBezTo>
                  <a:pt x="932432" y="1431752"/>
                  <a:pt x="913456" y="1412776"/>
                  <a:pt x="890049" y="1412776"/>
                </a:cubicBezTo>
                <a:cubicBezTo>
                  <a:pt x="866642" y="1412776"/>
                  <a:pt x="847666" y="1431752"/>
                  <a:pt x="847666" y="1455159"/>
                </a:cubicBezTo>
                <a:cubicBezTo>
                  <a:pt x="847666" y="1478566"/>
                  <a:pt x="866642" y="1497542"/>
                  <a:pt x="890049" y="1497542"/>
                </a:cubicBezTo>
                <a:cubicBezTo>
                  <a:pt x="901753" y="1497542"/>
                  <a:pt x="912349" y="1492798"/>
                  <a:pt x="920018" y="1485128"/>
                </a:cubicBezTo>
                <a:close/>
                <a:moveTo>
                  <a:pt x="1202574" y="1485128"/>
                </a:moveTo>
                <a:cubicBezTo>
                  <a:pt x="1210244" y="1477458"/>
                  <a:pt x="1214988" y="1466863"/>
                  <a:pt x="1214988" y="1455159"/>
                </a:cubicBezTo>
                <a:cubicBezTo>
                  <a:pt x="1214988" y="1431752"/>
                  <a:pt x="1196012" y="1412776"/>
                  <a:pt x="1172605" y="1412776"/>
                </a:cubicBezTo>
                <a:cubicBezTo>
                  <a:pt x="1149198" y="1412776"/>
                  <a:pt x="1130222" y="1431752"/>
                  <a:pt x="1130222" y="1455159"/>
                </a:cubicBezTo>
                <a:cubicBezTo>
                  <a:pt x="1130222" y="1478566"/>
                  <a:pt x="1149198" y="1497542"/>
                  <a:pt x="1172605" y="1497542"/>
                </a:cubicBezTo>
                <a:cubicBezTo>
                  <a:pt x="1184308" y="1497542"/>
                  <a:pt x="1194904" y="1492798"/>
                  <a:pt x="1202574" y="1485128"/>
                </a:cubicBezTo>
                <a:close/>
                <a:moveTo>
                  <a:pt x="1485129" y="1485128"/>
                </a:moveTo>
                <a:cubicBezTo>
                  <a:pt x="1492799" y="1477458"/>
                  <a:pt x="1497543" y="1466862"/>
                  <a:pt x="1497543" y="1455159"/>
                </a:cubicBezTo>
                <a:cubicBezTo>
                  <a:pt x="1497543" y="1431752"/>
                  <a:pt x="1478567" y="1412776"/>
                  <a:pt x="1455160" y="1412776"/>
                </a:cubicBezTo>
                <a:cubicBezTo>
                  <a:pt x="1431753" y="1412776"/>
                  <a:pt x="1412777" y="1431752"/>
                  <a:pt x="1412777" y="1455159"/>
                </a:cubicBezTo>
                <a:cubicBezTo>
                  <a:pt x="1412777" y="1478566"/>
                  <a:pt x="1431753" y="1497542"/>
                  <a:pt x="1455160" y="1497542"/>
                </a:cubicBezTo>
                <a:cubicBezTo>
                  <a:pt x="1466864" y="1497542"/>
                  <a:pt x="1477459" y="1492798"/>
                  <a:pt x="1485129" y="1485128"/>
                </a:cubicBezTo>
                <a:close/>
              </a:path>
            </a:pathLst>
          </a:custGeom>
          <a:gradFill>
            <a:gsLst>
              <a:gs pos="0">
                <a:schemeClr val="accent1">
                  <a:lumMod val="60000"/>
                  <a:lumOff val="40000"/>
                </a:schemeClr>
              </a:gs>
              <a:gs pos="100000">
                <a:schemeClr val="bg1"/>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248196" y="-1610691"/>
            <a:ext cx="3478615" cy="5894718"/>
          </a:xfrm>
          <a:prstGeom prst="roundRect">
            <a:avLst>
              <a:gd name="adj" fmla="val 50000"/>
            </a:avLst>
          </a:prstGeom>
          <a:gradFill>
            <a:gsLst>
              <a:gs pos="21000">
                <a:schemeClr val="accent1"/>
              </a:gs>
              <a:gs pos="100000">
                <a:schemeClr val="accent1">
                  <a:lumMod val="60000"/>
                  <a:lumOff val="40000"/>
                </a:schemeClr>
              </a:gs>
            </a:gsLst>
            <a:lin ang="54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0" y="-924310"/>
            <a:ext cx="899875" cy="6035501"/>
          </a:xfrm>
          <a:prstGeom prst="roundRect">
            <a:avLst>
              <a:gd name="adj" fmla="val 50000"/>
            </a:avLst>
          </a:prstGeom>
          <a:solidFill>
            <a:schemeClr val="accent1">
              <a:lumMod val="40000"/>
              <a:lumOff val="60000"/>
              <a:alpha val="82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21" name="图片 20"/>
          <p:cNvPicPr>
            <a:picLocks noChangeAspect="1"/>
          </p:cNvPicPr>
          <p:nvPr/>
        </p:nvPicPr>
        <p:blipFill>
          <a:blip r:embed="rId2">
            <a:alphaModFix amt="100000"/>
          </a:blip>
          <a:srcRect l="20352" t="10687" r="14213" b="5672"/>
          <a:stretch>
            <a:fillRect/>
          </a:stretch>
        </p:blipFill>
        <p:spPr>
          <a:xfrm>
            <a:off x="252671" y="1716405"/>
            <a:ext cx="5420360" cy="4600575"/>
          </a:xfrm>
          <a:custGeom>
            <a:avLst/>
            <a:gdLst>
              <a:gd name="connsiteX0" fmla="*/ 0 w 5420360"/>
              <a:gd name="connsiteY0" fmla="*/ 0 h 4600575"/>
              <a:gd name="connsiteX1" fmla="*/ 5420360 w 5420360"/>
              <a:gd name="connsiteY1" fmla="*/ 0 h 4600575"/>
              <a:gd name="connsiteX2" fmla="*/ 5420360 w 5420360"/>
              <a:gd name="connsiteY2" fmla="*/ 4600575 h 4600575"/>
              <a:gd name="connsiteX3" fmla="*/ 3591175 w 5420360"/>
              <a:gd name="connsiteY3" fmla="*/ 4600575 h 4600575"/>
              <a:gd name="connsiteX4" fmla="*/ 3591175 w 5420360"/>
              <a:gd name="connsiteY4" fmla="*/ 4338956 h 4600575"/>
              <a:gd name="connsiteX5" fmla="*/ 2049834 w 5420360"/>
              <a:gd name="connsiteY5" fmla="*/ 4338956 h 4600575"/>
              <a:gd name="connsiteX6" fmla="*/ 2049834 w 5420360"/>
              <a:gd name="connsiteY6" fmla="*/ 4600575 h 4600575"/>
              <a:gd name="connsiteX7" fmla="*/ 0 w 5420360"/>
              <a:gd name="connsiteY7" fmla="*/ 4600575 h 4600575"/>
              <a:gd name="connsiteX8" fmla="*/ 0 w 5420360"/>
              <a:gd name="connsiteY8" fmla="*/ 0 h 4600575"/>
            </a:gdLst>
            <a:ahLst/>
            <a:cxnLst/>
            <a:rect l="l" t="t" r="r" b="b"/>
            <a:pathLst>
              <a:path w="5420360" h="4600575">
                <a:moveTo>
                  <a:pt x="0" y="0"/>
                </a:moveTo>
                <a:lnTo>
                  <a:pt x="5420360" y="0"/>
                </a:lnTo>
                <a:lnTo>
                  <a:pt x="5420360" y="4600575"/>
                </a:lnTo>
                <a:lnTo>
                  <a:pt x="3591175" y="4600575"/>
                </a:lnTo>
                <a:lnTo>
                  <a:pt x="3591175" y="4338956"/>
                </a:lnTo>
                <a:lnTo>
                  <a:pt x="2049834" y="4338956"/>
                </a:lnTo>
                <a:lnTo>
                  <a:pt x="2049834" y="4600575"/>
                </a:lnTo>
                <a:lnTo>
                  <a:pt x="0" y="4600575"/>
                </a:lnTo>
                <a:lnTo>
                  <a:pt x="0" y="0"/>
                </a:lnTo>
                <a:close/>
              </a:path>
            </a:pathLst>
          </a:custGeom>
          <a:noFill/>
          <a:ln>
            <a:noFill/>
          </a:ln>
        </p:spPr>
      </p:pic>
      <p:pic>
        <p:nvPicPr>
          <p:cNvPr id="22" name="图片 21"/>
          <p:cNvPicPr>
            <a:picLocks noChangeAspect="1"/>
          </p:cNvPicPr>
          <p:nvPr/>
        </p:nvPicPr>
        <p:blipFill>
          <a:blip r:embed="rId3">
            <a:alphaModFix amt="100000"/>
          </a:blip>
          <a:srcRect l="1040" r="1040"/>
          <a:stretch>
            <a:fillRect/>
          </a:stretch>
        </p:blipFill>
        <p:spPr>
          <a:xfrm>
            <a:off x="605117" y="2016957"/>
            <a:ext cx="4715467" cy="2699156"/>
          </a:xfrm>
          <a:custGeom>
            <a:avLst/>
            <a:gdLst>
              <a:gd name="connsiteX0" fmla="*/ 0 w 4715467"/>
              <a:gd name="connsiteY0" fmla="*/ 0 h 2699156"/>
              <a:gd name="connsiteX1" fmla="*/ 4715467 w 4715467"/>
              <a:gd name="connsiteY1" fmla="*/ 0 h 2699156"/>
              <a:gd name="connsiteX2" fmla="*/ 4715467 w 4715467"/>
              <a:gd name="connsiteY2" fmla="*/ 2699156 h 2699156"/>
              <a:gd name="connsiteX3" fmla="*/ 0 w 4715467"/>
              <a:gd name="connsiteY3" fmla="*/ 2699156 h 2699156"/>
            </a:gdLst>
            <a:ahLst/>
            <a:cxnLst/>
            <a:rect l="l" t="t" r="r" b="b"/>
            <a:pathLst>
              <a:path w="4715467" h="2699156">
                <a:moveTo>
                  <a:pt x="0" y="0"/>
                </a:moveTo>
                <a:lnTo>
                  <a:pt x="4715467" y="0"/>
                </a:lnTo>
                <a:lnTo>
                  <a:pt x="4715467" y="2699156"/>
                </a:lnTo>
                <a:lnTo>
                  <a:pt x="0" y="2699156"/>
                </a:lnTo>
                <a:close/>
              </a:path>
            </a:pathLst>
          </a:custGeom>
          <a:noFill/>
          <a:ln>
            <a:noFill/>
          </a:ln>
        </p:spPr>
      </p:pic>
      <p:sp>
        <p:nvSpPr>
          <p:cNvPr id="23" name="标题 1"/>
          <p:cNvSpPr txBox="1"/>
          <p:nvPr/>
        </p:nvSpPr>
        <p:spPr>
          <a:xfrm>
            <a:off x="660400" y="1066800"/>
            <a:ext cx="3680813" cy="934186"/>
          </a:xfrm>
          <a:prstGeom prst="rect">
            <a:avLst/>
          </a:prstGeom>
          <a:noFill/>
          <a:ln>
            <a:noFill/>
          </a:ln>
        </p:spPr>
        <p:txBody>
          <a:bodyPr vert="horz" wrap="square" lIns="0" tIns="0" rIns="0" bIns="0" rtlCol="0" anchor="t"/>
          <a:lstStyle/>
          <a:p>
            <a:pPr algn="l">
              <a:lnSpc>
                <a:spcPct val="110000"/>
              </a:lnSpc>
            </a:pPr>
            <a:r>
              <a:rPr kumimoji="1" lang="en-US" altLang="zh-CN" sz="5400">
                <a:ln w="12700">
                  <a:noFill/>
                </a:ln>
                <a:solidFill>
                  <a:srgbClr val="F2F2F2">
                    <a:alpha val="25000"/>
                  </a:srgbClr>
                </a:solidFill>
                <a:latin typeface="OPPOSans H" panose="00020600040101010101" charset="-122"/>
                <a:ea typeface="OPPOSans H" panose="00020600040101010101" charset="-122"/>
                <a:cs typeface="OPPOSans H" panose="00020600040101010101" charset="-122"/>
              </a:rPr>
              <a:t>DESIGN</a:t>
            </a:r>
            <a:endParaRPr kumimoji="1" lang="zh-CN" altLang="en-US"/>
          </a:p>
        </p:txBody>
      </p:sp>
      <p:sp>
        <p:nvSpPr>
          <p:cNvPr id="24" name="标题 1"/>
          <p:cNvSpPr txBox="1"/>
          <p:nvPr/>
        </p:nvSpPr>
        <p:spPr>
          <a:xfrm>
            <a:off x="7369862" y="716150"/>
            <a:ext cx="1780910" cy="299191"/>
          </a:xfrm>
          <a:custGeom>
            <a:avLst/>
            <a:gdLst>
              <a:gd name="connsiteX0" fmla="*/ 741119 w 890768"/>
              <a:gd name="connsiteY0" fmla="*/ 0 h 149649"/>
              <a:gd name="connsiteX1" fmla="*/ 815944 w 890768"/>
              <a:gd name="connsiteY1" fmla="*/ 0 h 149649"/>
              <a:gd name="connsiteX2" fmla="*/ 890768 w 890768"/>
              <a:gd name="connsiteY2" fmla="*/ 74825 h 149649"/>
              <a:gd name="connsiteX3" fmla="*/ 815944 w 890768"/>
              <a:gd name="connsiteY3" fmla="*/ 149649 h 149649"/>
              <a:gd name="connsiteX4" fmla="*/ 741119 w 890768"/>
              <a:gd name="connsiteY4" fmla="*/ 149649 h 149649"/>
              <a:gd name="connsiteX5" fmla="*/ 815944 w 890768"/>
              <a:gd name="connsiteY5" fmla="*/ 74825 h 149649"/>
              <a:gd name="connsiteX6" fmla="*/ 555839 w 890768"/>
              <a:gd name="connsiteY6" fmla="*/ 0 h 149649"/>
              <a:gd name="connsiteX7" fmla="*/ 630664 w 890768"/>
              <a:gd name="connsiteY7" fmla="*/ 0 h 149649"/>
              <a:gd name="connsiteX8" fmla="*/ 705488 w 890768"/>
              <a:gd name="connsiteY8" fmla="*/ 74825 h 149649"/>
              <a:gd name="connsiteX9" fmla="*/ 630664 w 890768"/>
              <a:gd name="connsiteY9" fmla="*/ 149649 h 149649"/>
              <a:gd name="connsiteX10" fmla="*/ 555839 w 890768"/>
              <a:gd name="connsiteY10" fmla="*/ 149649 h 149649"/>
              <a:gd name="connsiteX11" fmla="*/ 630664 w 890768"/>
              <a:gd name="connsiteY11" fmla="*/ 74825 h 149649"/>
              <a:gd name="connsiteX12" fmla="*/ 370559 w 890768"/>
              <a:gd name="connsiteY12" fmla="*/ 0 h 149649"/>
              <a:gd name="connsiteX13" fmla="*/ 445384 w 890768"/>
              <a:gd name="connsiteY13" fmla="*/ 0 h 149649"/>
              <a:gd name="connsiteX14" fmla="*/ 520208 w 890768"/>
              <a:gd name="connsiteY14" fmla="*/ 74825 h 149649"/>
              <a:gd name="connsiteX15" fmla="*/ 445384 w 890768"/>
              <a:gd name="connsiteY15" fmla="*/ 149649 h 149649"/>
              <a:gd name="connsiteX16" fmla="*/ 370559 w 890768"/>
              <a:gd name="connsiteY16" fmla="*/ 149649 h 149649"/>
              <a:gd name="connsiteX17" fmla="*/ 445384 w 890768"/>
              <a:gd name="connsiteY17" fmla="*/ 74825 h 149649"/>
              <a:gd name="connsiteX18" fmla="*/ 185280 w 890768"/>
              <a:gd name="connsiteY18" fmla="*/ 0 h 149649"/>
              <a:gd name="connsiteX19" fmla="*/ 260105 w 890768"/>
              <a:gd name="connsiteY19" fmla="*/ 0 h 149649"/>
              <a:gd name="connsiteX20" fmla="*/ 334929 w 890768"/>
              <a:gd name="connsiteY20" fmla="*/ 74825 h 149649"/>
              <a:gd name="connsiteX21" fmla="*/ 260105 w 890768"/>
              <a:gd name="connsiteY21" fmla="*/ 149649 h 149649"/>
              <a:gd name="connsiteX22" fmla="*/ 185280 w 890768"/>
              <a:gd name="connsiteY22" fmla="*/ 149649 h 149649"/>
              <a:gd name="connsiteX23" fmla="*/ 260105 w 890768"/>
              <a:gd name="connsiteY23" fmla="*/ 74825 h 149649"/>
              <a:gd name="connsiteX24" fmla="*/ 0 w 890768"/>
              <a:gd name="connsiteY24" fmla="*/ 0 h 149649"/>
              <a:gd name="connsiteX25" fmla="*/ 74825 w 890768"/>
              <a:gd name="connsiteY25" fmla="*/ 0 h 149649"/>
              <a:gd name="connsiteX26" fmla="*/ 149649 w 890768"/>
              <a:gd name="connsiteY26" fmla="*/ 74825 h 149649"/>
              <a:gd name="connsiteX27" fmla="*/ 74825 w 890768"/>
              <a:gd name="connsiteY27" fmla="*/ 149649 h 149649"/>
              <a:gd name="connsiteX28" fmla="*/ 0 w 890768"/>
              <a:gd name="connsiteY28" fmla="*/ 149649 h 149649"/>
              <a:gd name="connsiteX29" fmla="*/ 74825 w 890768"/>
              <a:gd name="connsiteY29" fmla="*/ 74825 h 149649"/>
            </a:gdLst>
            <a:ahLst/>
            <a:cxnLst/>
            <a:rect l="l" t="t" r="r" b="b"/>
            <a:pathLst>
              <a:path w="890768" h="149649">
                <a:moveTo>
                  <a:pt x="741119" y="0"/>
                </a:moveTo>
                <a:lnTo>
                  <a:pt x="815944" y="0"/>
                </a:lnTo>
                <a:lnTo>
                  <a:pt x="890768" y="74825"/>
                </a:lnTo>
                <a:lnTo>
                  <a:pt x="815944" y="149649"/>
                </a:lnTo>
                <a:lnTo>
                  <a:pt x="741119" y="149649"/>
                </a:lnTo>
                <a:lnTo>
                  <a:pt x="815944" y="74825"/>
                </a:lnTo>
                <a:close/>
                <a:moveTo>
                  <a:pt x="555839" y="0"/>
                </a:moveTo>
                <a:lnTo>
                  <a:pt x="630664" y="0"/>
                </a:lnTo>
                <a:lnTo>
                  <a:pt x="705488" y="74825"/>
                </a:lnTo>
                <a:lnTo>
                  <a:pt x="630664" y="149649"/>
                </a:lnTo>
                <a:lnTo>
                  <a:pt x="555839" y="149649"/>
                </a:lnTo>
                <a:lnTo>
                  <a:pt x="630664" y="74825"/>
                </a:lnTo>
                <a:close/>
                <a:moveTo>
                  <a:pt x="370559" y="0"/>
                </a:moveTo>
                <a:lnTo>
                  <a:pt x="445384" y="0"/>
                </a:lnTo>
                <a:lnTo>
                  <a:pt x="520208" y="74825"/>
                </a:lnTo>
                <a:lnTo>
                  <a:pt x="445384" y="149649"/>
                </a:lnTo>
                <a:lnTo>
                  <a:pt x="370559" y="149649"/>
                </a:lnTo>
                <a:lnTo>
                  <a:pt x="445384" y="74825"/>
                </a:lnTo>
                <a:close/>
                <a:moveTo>
                  <a:pt x="185280" y="0"/>
                </a:moveTo>
                <a:lnTo>
                  <a:pt x="260105" y="0"/>
                </a:lnTo>
                <a:lnTo>
                  <a:pt x="334929" y="74825"/>
                </a:lnTo>
                <a:lnTo>
                  <a:pt x="260105" y="149649"/>
                </a:lnTo>
                <a:lnTo>
                  <a:pt x="185280" y="149649"/>
                </a:lnTo>
                <a:lnTo>
                  <a:pt x="260105" y="74825"/>
                </a:lnTo>
                <a:close/>
                <a:moveTo>
                  <a:pt x="0" y="0"/>
                </a:moveTo>
                <a:lnTo>
                  <a:pt x="74825" y="0"/>
                </a:lnTo>
                <a:lnTo>
                  <a:pt x="149649" y="74825"/>
                </a:lnTo>
                <a:lnTo>
                  <a:pt x="74825" y="149649"/>
                </a:lnTo>
                <a:lnTo>
                  <a:pt x="0" y="149649"/>
                </a:lnTo>
                <a:lnTo>
                  <a:pt x="74825" y="74825"/>
                </a:lnTo>
                <a:close/>
              </a:path>
            </a:pathLst>
          </a:custGeom>
          <a:gradFill>
            <a:gsLst>
              <a:gs pos="0">
                <a:schemeClr val="accent1">
                  <a:alpha val="0"/>
                </a:schemeClr>
              </a:gs>
              <a:gs pos="100000">
                <a:schemeClr val="accent1"/>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10800000" flipV="1">
            <a:off x="0" y="4249440"/>
            <a:ext cx="6618880" cy="2608560"/>
          </a:xfrm>
          <a:custGeom>
            <a:avLst/>
            <a:gdLst>
              <a:gd name="connsiteX0" fmla="*/ 7273060 w 7739574"/>
              <a:gd name="connsiteY0" fmla="*/ 52 h 5014789"/>
              <a:gd name="connsiteX1" fmla="*/ 7631964 w 7739574"/>
              <a:gd name="connsiteY1" fmla="*/ 90705 h 5014789"/>
              <a:gd name="connsiteX2" fmla="*/ 7739574 w 7739574"/>
              <a:gd name="connsiteY2" fmla="*/ 141343 h 5014789"/>
              <a:gd name="connsiteX3" fmla="*/ 7739574 w 7739574"/>
              <a:gd name="connsiteY3" fmla="*/ 5014789 h 5014789"/>
              <a:gd name="connsiteX4" fmla="*/ 0 w 7739574"/>
              <a:gd name="connsiteY4" fmla="*/ 5014789 h 5014789"/>
              <a:gd name="connsiteX5" fmla="*/ 11383 w 7739574"/>
              <a:gd name="connsiteY5" fmla="*/ 4963174 h 5014789"/>
              <a:gd name="connsiteX6" fmla="*/ 525975 w 7739574"/>
              <a:gd name="connsiteY6" fmla="*/ 4310846 h 5014789"/>
              <a:gd name="connsiteX7" fmla="*/ 2891803 w 7739574"/>
              <a:gd name="connsiteY7" fmla="*/ 3962503 h 5014789"/>
              <a:gd name="connsiteX8" fmla="*/ 4299688 w 7739574"/>
              <a:gd name="connsiteY8" fmla="*/ 2032103 h 5014789"/>
              <a:gd name="connsiteX9" fmla="*/ 6201060 w 7739574"/>
              <a:gd name="connsiteY9" fmla="*/ 1669246 h 5014789"/>
              <a:gd name="connsiteX10" fmla="*/ 7173517 w 7739574"/>
              <a:gd name="connsiteY10" fmla="*/ 14618 h 5014789"/>
              <a:gd name="connsiteX11" fmla="*/ 7273060 w 7739574"/>
              <a:gd name="connsiteY11" fmla="*/ 52 h 5014789"/>
            </a:gdLst>
            <a:ahLst/>
            <a:cxnLst/>
            <a:rect l="l" t="t" r="r" b="b"/>
            <a:pathLst>
              <a:path w="7739574" h="5014789">
                <a:moveTo>
                  <a:pt x="7273060" y="52"/>
                </a:moveTo>
                <a:cubicBezTo>
                  <a:pt x="7378439" y="-1547"/>
                  <a:pt x="7500514" y="33980"/>
                  <a:pt x="7631964" y="90705"/>
                </a:cubicBezTo>
                <a:lnTo>
                  <a:pt x="7739574" y="141343"/>
                </a:lnTo>
                <a:lnTo>
                  <a:pt x="7739574" y="5014789"/>
                </a:lnTo>
                <a:lnTo>
                  <a:pt x="0" y="5014789"/>
                </a:lnTo>
                <a:lnTo>
                  <a:pt x="11383" y="4963174"/>
                </a:lnTo>
                <a:cubicBezTo>
                  <a:pt x="82041" y="4700256"/>
                  <a:pt x="217546" y="4466573"/>
                  <a:pt x="525975" y="4310846"/>
                </a:cubicBezTo>
                <a:cubicBezTo>
                  <a:pt x="1019460" y="4061684"/>
                  <a:pt x="2262851" y="4342293"/>
                  <a:pt x="2891803" y="3962503"/>
                </a:cubicBezTo>
                <a:cubicBezTo>
                  <a:pt x="3520755" y="3582713"/>
                  <a:pt x="3748145" y="2414312"/>
                  <a:pt x="4299688" y="2032103"/>
                </a:cubicBezTo>
                <a:cubicBezTo>
                  <a:pt x="4851231" y="1649894"/>
                  <a:pt x="5722089" y="2005493"/>
                  <a:pt x="6201060" y="1669246"/>
                </a:cubicBezTo>
                <a:cubicBezTo>
                  <a:pt x="6680031" y="1332999"/>
                  <a:pt x="6675193" y="164599"/>
                  <a:pt x="7173517" y="14618"/>
                </a:cubicBezTo>
                <a:cubicBezTo>
                  <a:pt x="7204662" y="5244"/>
                  <a:pt x="7237934" y="586"/>
                  <a:pt x="7273060" y="52"/>
                </a:cubicBezTo>
                <a:close/>
              </a:path>
            </a:pathLst>
          </a:custGeom>
          <a:gradFill>
            <a:gsLst>
              <a:gs pos="25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1199057" y="259898"/>
            <a:ext cx="2007877" cy="648152"/>
          </a:xfrm>
          <a:custGeom>
            <a:avLst/>
            <a:gdLst>
              <a:gd name="connsiteX0" fmla="*/ 2788648 w 2866119"/>
              <a:gd name="connsiteY0" fmla="*/ 770254 h 925196"/>
              <a:gd name="connsiteX1" fmla="*/ 2866119 w 2866119"/>
              <a:gd name="connsiteY1" fmla="*/ 847725 h 925196"/>
              <a:gd name="connsiteX2" fmla="*/ 2788648 w 2866119"/>
              <a:gd name="connsiteY2" fmla="*/ 925196 h 925196"/>
              <a:gd name="connsiteX3" fmla="*/ 2711177 w 2866119"/>
              <a:gd name="connsiteY3" fmla="*/ 847725 h 925196"/>
              <a:gd name="connsiteX4" fmla="*/ 2788648 w 2866119"/>
              <a:gd name="connsiteY4" fmla="*/ 770254 h 925196"/>
              <a:gd name="connsiteX5" fmla="*/ 2336786 w 2866119"/>
              <a:gd name="connsiteY5" fmla="*/ 770254 h 925196"/>
              <a:gd name="connsiteX6" fmla="*/ 2414257 w 2866119"/>
              <a:gd name="connsiteY6" fmla="*/ 847725 h 925196"/>
              <a:gd name="connsiteX7" fmla="*/ 2336786 w 2866119"/>
              <a:gd name="connsiteY7" fmla="*/ 925196 h 925196"/>
              <a:gd name="connsiteX8" fmla="*/ 2259315 w 2866119"/>
              <a:gd name="connsiteY8" fmla="*/ 847725 h 925196"/>
              <a:gd name="connsiteX9" fmla="*/ 2336786 w 2866119"/>
              <a:gd name="connsiteY9" fmla="*/ 770254 h 925196"/>
              <a:gd name="connsiteX10" fmla="*/ 1884923 w 2866119"/>
              <a:gd name="connsiteY10" fmla="*/ 770254 h 925196"/>
              <a:gd name="connsiteX11" fmla="*/ 1962394 w 2866119"/>
              <a:gd name="connsiteY11" fmla="*/ 847725 h 925196"/>
              <a:gd name="connsiteX12" fmla="*/ 1884923 w 2866119"/>
              <a:gd name="connsiteY12" fmla="*/ 925196 h 925196"/>
              <a:gd name="connsiteX13" fmla="*/ 1807452 w 2866119"/>
              <a:gd name="connsiteY13" fmla="*/ 847725 h 925196"/>
              <a:gd name="connsiteX14" fmla="*/ 1884923 w 2866119"/>
              <a:gd name="connsiteY14" fmla="*/ 770254 h 925196"/>
              <a:gd name="connsiteX15" fmla="*/ 1433060 w 2866119"/>
              <a:gd name="connsiteY15" fmla="*/ 770254 h 925196"/>
              <a:gd name="connsiteX16" fmla="*/ 1510531 w 2866119"/>
              <a:gd name="connsiteY16" fmla="*/ 847725 h 925196"/>
              <a:gd name="connsiteX17" fmla="*/ 1433060 w 2866119"/>
              <a:gd name="connsiteY17" fmla="*/ 925196 h 925196"/>
              <a:gd name="connsiteX18" fmla="*/ 1355589 w 2866119"/>
              <a:gd name="connsiteY18" fmla="*/ 847725 h 925196"/>
              <a:gd name="connsiteX19" fmla="*/ 1433060 w 2866119"/>
              <a:gd name="connsiteY19" fmla="*/ 770254 h 925196"/>
              <a:gd name="connsiteX20" fmla="*/ 981197 w 2866119"/>
              <a:gd name="connsiteY20" fmla="*/ 770254 h 925196"/>
              <a:gd name="connsiteX21" fmla="*/ 1058668 w 2866119"/>
              <a:gd name="connsiteY21" fmla="*/ 847725 h 925196"/>
              <a:gd name="connsiteX22" fmla="*/ 981197 w 2866119"/>
              <a:gd name="connsiteY22" fmla="*/ 925196 h 925196"/>
              <a:gd name="connsiteX23" fmla="*/ 903726 w 2866119"/>
              <a:gd name="connsiteY23" fmla="*/ 847725 h 925196"/>
              <a:gd name="connsiteX24" fmla="*/ 981197 w 2866119"/>
              <a:gd name="connsiteY24" fmla="*/ 770254 h 925196"/>
              <a:gd name="connsiteX25" fmla="*/ 529334 w 2866119"/>
              <a:gd name="connsiteY25" fmla="*/ 770254 h 925196"/>
              <a:gd name="connsiteX26" fmla="*/ 606805 w 2866119"/>
              <a:gd name="connsiteY26" fmla="*/ 847725 h 925196"/>
              <a:gd name="connsiteX27" fmla="*/ 529334 w 2866119"/>
              <a:gd name="connsiteY27" fmla="*/ 925196 h 925196"/>
              <a:gd name="connsiteX28" fmla="*/ 451863 w 2866119"/>
              <a:gd name="connsiteY28" fmla="*/ 847725 h 925196"/>
              <a:gd name="connsiteX29" fmla="*/ 529334 w 2866119"/>
              <a:gd name="connsiteY29" fmla="*/ 770254 h 925196"/>
              <a:gd name="connsiteX30" fmla="*/ 77471 w 2866119"/>
              <a:gd name="connsiteY30" fmla="*/ 770254 h 925196"/>
              <a:gd name="connsiteX31" fmla="*/ 154942 w 2866119"/>
              <a:gd name="connsiteY31" fmla="*/ 847725 h 925196"/>
              <a:gd name="connsiteX32" fmla="*/ 77471 w 2866119"/>
              <a:gd name="connsiteY32" fmla="*/ 925196 h 925196"/>
              <a:gd name="connsiteX33" fmla="*/ 0 w 2866119"/>
              <a:gd name="connsiteY33" fmla="*/ 847725 h 925196"/>
              <a:gd name="connsiteX34" fmla="*/ 77471 w 2866119"/>
              <a:gd name="connsiteY34" fmla="*/ 770254 h 925196"/>
              <a:gd name="connsiteX35" fmla="*/ 2788648 w 2866119"/>
              <a:gd name="connsiteY35" fmla="*/ 385127 h 925196"/>
              <a:gd name="connsiteX36" fmla="*/ 2866119 w 2866119"/>
              <a:gd name="connsiteY36" fmla="*/ 462598 h 925196"/>
              <a:gd name="connsiteX37" fmla="*/ 2788648 w 2866119"/>
              <a:gd name="connsiteY37" fmla="*/ 540069 h 925196"/>
              <a:gd name="connsiteX38" fmla="*/ 2711177 w 2866119"/>
              <a:gd name="connsiteY38" fmla="*/ 462598 h 925196"/>
              <a:gd name="connsiteX39" fmla="*/ 2788648 w 2866119"/>
              <a:gd name="connsiteY39" fmla="*/ 385127 h 925196"/>
              <a:gd name="connsiteX40" fmla="*/ 2336786 w 2866119"/>
              <a:gd name="connsiteY40" fmla="*/ 385127 h 925196"/>
              <a:gd name="connsiteX41" fmla="*/ 2414257 w 2866119"/>
              <a:gd name="connsiteY41" fmla="*/ 462598 h 925196"/>
              <a:gd name="connsiteX42" fmla="*/ 2336786 w 2866119"/>
              <a:gd name="connsiteY42" fmla="*/ 540069 h 925196"/>
              <a:gd name="connsiteX43" fmla="*/ 2259315 w 2866119"/>
              <a:gd name="connsiteY43" fmla="*/ 462598 h 925196"/>
              <a:gd name="connsiteX44" fmla="*/ 2336786 w 2866119"/>
              <a:gd name="connsiteY44" fmla="*/ 385127 h 925196"/>
              <a:gd name="connsiteX45" fmla="*/ 1884923 w 2866119"/>
              <a:gd name="connsiteY45" fmla="*/ 385127 h 925196"/>
              <a:gd name="connsiteX46" fmla="*/ 1962394 w 2866119"/>
              <a:gd name="connsiteY46" fmla="*/ 462598 h 925196"/>
              <a:gd name="connsiteX47" fmla="*/ 1884923 w 2866119"/>
              <a:gd name="connsiteY47" fmla="*/ 540069 h 925196"/>
              <a:gd name="connsiteX48" fmla="*/ 1807452 w 2866119"/>
              <a:gd name="connsiteY48" fmla="*/ 462598 h 925196"/>
              <a:gd name="connsiteX49" fmla="*/ 1884923 w 2866119"/>
              <a:gd name="connsiteY49" fmla="*/ 385127 h 925196"/>
              <a:gd name="connsiteX50" fmla="*/ 1433060 w 2866119"/>
              <a:gd name="connsiteY50" fmla="*/ 385127 h 925196"/>
              <a:gd name="connsiteX51" fmla="*/ 1510531 w 2866119"/>
              <a:gd name="connsiteY51" fmla="*/ 462598 h 925196"/>
              <a:gd name="connsiteX52" fmla="*/ 1433060 w 2866119"/>
              <a:gd name="connsiteY52" fmla="*/ 540069 h 925196"/>
              <a:gd name="connsiteX53" fmla="*/ 1355589 w 2866119"/>
              <a:gd name="connsiteY53" fmla="*/ 462598 h 925196"/>
              <a:gd name="connsiteX54" fmla="*/ 1433060 w 2866119"/>
              <a:gd name="connsiteY54" fmla="*/ 385127 h 925196"/>
              <a:gd name="connsiteX55" fmla="*/ 981197 w 2866119"/>
              <a:gd name="connsiteY55" fmla="*/ 385127 h 925196"/>
              <a:gd name="connsiteX56" fmla="*/ 1058668 w 2866119"/>
              <a:gd name="connsiteY56" fmla="*/ 462598 h 925196"/>
              <a:gd name="connsiteX57" fmla="*/ 981197 w 2866119"/>
              <a:gd name="connsiteY57" fmla="*/ 540069 h 925196"/>
              <a:gd name="connsiteX58" fmla="*/ 903726 w 2866119"/>
              <a:gd name="connsiteY58" fmla="*/ 462598 h 925196"/>
              <a:gd name="connsiteX59" fmla="*/ 981197 w 2866119"/>
              <a:gd name="connsiteY59" fmla="*/ 385127 h 925196"/>
              <a:gd name="connsiteX60" fmla="*/ 529334 w 2866119"/>
              <a:gd name="connsiteY60" fmla="*/ 385127 h 925196"/>
              <a:gd name="connsiteX61" fmla="*/ 606805 w 2866119"/>
              <a:gd name="connsiteY61" fmla="*/ 462598 h 925196"/>
              <a:gd name="connsiteX62" fmla="*/ 529334 w 2866119"/>
              <a:gd name="connsiteY62" fmla="*/ 540069 h 925196"/>
              <a:gd name="connsiteX63" fmla="*/ 451863 w 2866119"/>
              <a:gd name="connsiteY63" fmla="*/ 462598 h 925196"/>
              <a:gd name="connsiteX64" fmla="*/ 529334 w 2866119"/>
              <a:gd name="connsiteY64" fmla="*/ 385127 h 925196"/>
              <a:gd name="connsiteX65" fmla="*/ 77471 w 2866119"/>
              <a:gd name="connsiteY65" fmla="*/ 385127 h 925196"/>
              <a:gd name="connsiteX66" fmla="*/ 154942 w 2866119"/>
              <a:gd name="connsiteY66" fmla="*/ 462598 h 925196"/>
              <a:gd name="connsiteX67" fmla="*/ 77471 w 2866119"/>
              <a:gd name="connsiteY67" fmla="*/ 540069 h 925196"/>
              <a:gd name="connsiteX68" fmla="*/ 0 w 2866119"/>
              <a:gd name="connsiteY68" fmla="*/ 462598 h 925196"/>
              <a:gd name="connsiteX69" fmla="*/ 77471 w 2866119"/>
              <a:gd name="connsiteY69" fmla="*/ 385127 h 925196"/>
              <a:gd name="connsiteX70" fmla="*/ 2788648 w 2866119"/>
              <a:gd name="connsiteY70" fmla="*/ 0 h 925196"/>
              <a:gd name="connsiteX71" fmla="*/ 2866119 w 2866119"/>
              <a:gd name="connsiteY71" fmla="*/ 77471 h 925196"/>
              <a:gd name="connsiteX72" fmla="*/ 2788648 w 2866119"/>
              <a:gd name="connsiteY72" fmla="*/ 154942 h 925196"/>
              <a:gd name="connsiteX73" fmla="*/ 2711177 w 2866119"/>
              <a:gd name="connsiteY73" fmla="*/ 77471 h 925196"/>
              <a:gd name="connsiteX74" fmla="*/ 2788648 w 2866119"/>
              <a:gd name="connsiteY74" fmla="*/ 0 h 925196"/>
              <a:gd name="connsiteX75" fmla="*/ 2336786 w 2866119"/>
              <a:gd name="connsiteY75" fmla="*/ 0 h 925196"/>
              <a:gd name="connsiteX76" fmla="*/ 2414257 w 2866119"/>
              <a:gd name="connsiteY76" fmla="*/ 77471 h 925196"/>
              <a:gd name="connsiteX77" fmla="*/ 2336786 w 2866119"/>
              <a:gd name="connsiteY77" fmla="*/ 154942 h 925196"/>
              <a:gd name="connsiteX78" fmla="*/ 2259315 w 2866119"/>
              <a:gd name="connsiteY78" fmla="*/ 77471 h 925196"/>
              <a:gd name="connsiteX79" fmla="*/ 2336786 w 2866119"/>
              <a:gd name="connsiteY79" fmla="*/ 0 h 925196"/>
              <a:gd name="connsiteX80" fmla="*/ 1884923 w 2866119"/>
              <a:gd name="connsiteY80" fmla="*/ 0 h 925196"/>
              <a:gd name="connsiteX81" fmla="*/ 1962394 w 2866119"/>
              <a:gd name="connsiteY81" fmla="*/ 77471 h 925196"/>
              <a:gd name="connsiteX82" fmla="*/ 1884923 w 2866119"/>
              <a:gd name="connsiteY82" fmla="*/ 154942 h 925196"/>
              <a:gd name="connsiteX83" fmla="*/ 1807452 w 2866119"/>
              <a:gd name="connsiteY83" fmla="*/ 77471 h 925196"/>
              <a:gd name="connsiteX84" fmla="*/ 1884923 w 2866119"/>
              <a:gd name="connsiteY84" fmla="*/ 0 h 925196"/>
              <a:gd name="connsiteX85" fmla="*/ 1433060 w 2866119"/>
              <a:gd name="connsiteY85" fmla="*/ 0 h 925196"/>
              <a:gd name="connsiteX86" fmla="*/ 1510531 w 2866119"/>
              <a:gd name="connsiteY86" fmla="*/ 77471 h 925196"/>
              <a:gd name="connsiteX87" fmla="*/ 1433060 w 2866119"/>
              <a:gd name="connsiteY87" fmla="*/ 154942 h 925196"/>
              <a:gd name="connsiteX88" fmla="*/ 1355589 w 2866119"/>
              <a:gd name="connsiteY88" fmla="*/ 77471 h 925196"/>
              <a:gd name="connsiteX89" fmla="*/ 1433060 w 2866119"/>
              <a:gd name="connsiteY89" fmla="*/ 0 h 925196"/>
              <a:gd name="connsiteX90" fmla="*/ 981197 w 2866119"/>
              <a:gd name="connsiteY90" fmla="*/ 0 h 925196"/>
              <a:gd name="connsiteX91" fmla="*/ 1058668 w 2866119"/>
              <a:gd name="connsiteY91" fmla="*/ 77471 h 925196"/>
              <a:gd name="connsiteX92" fmla="*/ 981197 w 2866119"/>
              <a:gd name="connsiteY92" fmla="*/ 154942 h 925196"/>
              <a:gd name="connsiteX93" fmla="*/ 903726 w 2866119"/>
              <a:gd name="connsiteY93" fmla="*/ 77471 h 925196"/>
              <a:gd name="connsiteX94" fmla="*/ 981197 w 2866119"/>
              <a:gd name="connsiteY94" fmla="*/ 0 h 925196"/>
              <a:gd name="connsiteX95" fmla="*/ 529334 w 2866119"/>
              <a:gd name="connsiteY95" fmla="*/ 0 h 925196"/>
              <a:gd name="connsiteX96" fmla="*/ 606805 w 2866119"/>
              <a:gd name="connsiteY96" fmla="*/ 77471 h 925196"/>
              <a:gd name="connsiteX97" fmla="*/ 529334 w 2866119"/>
              <a:gd name="connsiteY97" fmla="*/ 154942 h 925196"/>
              <a:gd name="connsiteX98" fmla="*/ 451863 w 2866119"/>
              <a:gd name="connsiteY98" fmla="*/ 77471 h 925196"/>
              <a:gd name="connsiteX99" fmla="*/ 529334 w 2866119"/>
              <a:gd name="connsiteY99" fmla="*/ 0 h 925196"/>
              <a:gd name="connsiteX100" fmla="*/ 77471 w 2866119"/>
              <a:gd name="connsiteY100" fmla="*/ 0 h 925196"/>
              <a:gd name="connsiteX101" fmla="*/ 154942 w 2866119"/>
              <a:gd name="connsiteY101" fmla="*/ 77471 h 925196"/>
              <a:gd name="connsiteX102" fmla="*/ 77471 w 2866119"/>
              <a:gd name="connsiteY102" fmla="*/ 154942 h 925196"/>
              <a:gd name="connsiteX103" fmla="*/ 0 w 2866119"/>
              <a:gd name="connsiteY103" fmla="*/ 77471 h 925196"/>
              <a:gd name="connsiteX104" fmla="*/ 77471 w 2866119"/>
              <a:gd name="connsiteY104" fmla="*/ 0 h 925196"/>
            </a:gdLst>
            <a:ahLst/>
            <a:cxnLst/>
            <a:rect l="l" t="t" r="r" b="b"/>
            <a:pathLst>
              <a:path w="2866119" h="925196">
                <a:moveTo>
                  <a:pt x="2788648" y="770254"/>
                </a:moveTo>
                <a:cubicBezTo>
                  <a:pt x="2831434" y="770254"/>
                  <a:pt x="2866119" y="804939"/>
                  <a:pt x="2866119" y="847725"/>
                </a:cubicBezTo>
                <a:cubicBezTo>
                  <a:pt x="2866119" y="890511"/>
                  <a:pt x="2831434" y="925196"/>
                  <a:pt x="2788648" y="925196"/>
                </a:cubicBezTo>
                <a:cubicBezTo>
                  <a:pt x="2745862" y="925196"/>
                  <a:pt x="2711177" y="890511"/>
                  <a:pt x="2711177" y="847725"/>
                </a:cubicBezTo>
                <a:cubicBezTo>
                  <a:pt x="2711177" y="804939"/>
                  <a:pt x="2745862" y="770254"/>
                  <a:pt x="2788648" y="770254"/>
                </a:cubicBezTo>
                <a:close/>
                <a:moveTo>
                  <a:pt x="2336786" y="770254"/>
                </a:moveTo>
                <a:cubicBezTo>
                  <a:pt x="2379572" y="770254"/>
                  <a:pt x="2414257" y="804939"/>
                  <a:pt x="2414257" y="847725"/>
                </a:cubicBezTo>
                <a:cubicBezTo>
                  <a:pt x="2414257" y="890511"/>
                  <a:pt x="2379572" y="925196"/>
                  <a:pt x="2336786" y="925196"/>
                </a:cubicBezTo>
                <a:cubicBezTo>
                  <a:pt x="2294000" y="925196"/>
                  <a:pt x="2259315" y="890511"/>
                  <a:pt x="2259315" y="847725"/>
                </a:cubicBezTo>
                <a:cubicBezTo>
                  <a:pt x="2259315" y="804939"/>
                  <a:pt x="2294000" y="770254"/>
                  <a:pt x="2336786" y="770254"/>
                </a:cubicBezTo>
                <a:close/>
                <a:moveTo>
                  <a:pt x="1884923" y="770254"/>
                </a:moveTo>
                <a:cubicBezTo>
                  <a:pt x="1927709" y="770254"/>
                  <a:pt x="1962394" y="804939"/>
                  <a:pt x="1962394" y="847725"/>
                </a:cubicBezTo>
                <a:cubicBezTo>
                  <a:pt x="1962394" y="890511"/>
                  <a:pt x="1927709" y="925196"/>
                  <a:pt x="1884923" y="925196"/>
                </a:cubicBezTo>
                <a:cubicBezTo>
                  <a:pt x="1842137" y="925196"/>
                  <a:pt x="1807452" y="890511"/>
                  <a:pt x="1807452" y="847725"/>
                </a:cubicBezTo>
                <a:cubicBezTo>
                  <a:pt x="1807452" y="804939"/>
                  <a:pt x="1842137" y="770254"/>
                  <a:pt x="1884923" y="770254"/>
                </a:cubicBezTo>
                <a:close/>
                <a:moveTo>
                  <a:pt x="1433060" y="770254"/>
                </a:moveTo>
                <a:cubicBezTo>
                  <a:pt x="1475846" y="770254"/>
                  <a:pt x="1510531" y="804939"/>
                  <a:pt x="1510531" y="847725"/>
                </a:cubicBezTo>
                <a:cubicBezTo>
                  <a:pt x="1510531" y="890511"/>
                  <a:pt x="1475846" y="925196"/>
                  <a:pt x="1433060" y="925196"/>
                </a:cubicBezTo>
                <a:cubicBezTo>
                  <a:pt x="1390274" y="925196"/>
                  <a:pt x="1355589" y="890511"/>
                  <a:pt x="1355589" y="847725"/>
                </a:cubicBezTo>
                <a:cubicBezTo>
                  <a:pt x="1355589" y="804939"/>
                  <a:pt x="1390274" y="770254"/>
                  <a:pt x="1433060" y="770254"/>
                </a:cubicBezTo>
                <a:close/>
                <a:moveTo>
                  <a:pt x="981197" y="770254"/>
                </a:moveTo>
                <a:cubicBezTo>
                  <a:pt x="1023983" y="770254"/>
                  <a:pt x="1058668" y="804939"/>
                  <a:pt x="1058668" y="847725"/>
                </a:cubicBezTo>
                <a:cubicBezTo>
                  <a:pt x="1058668" y="890511"/>
                  <a:pt x="1023983" y="925196"/>
                  <a:pt x="981197" y="925196"/>
                </a:cubicBezTo>
                <a:cubicBezTo>
                  <a:pt x="938411" y="925196"/>
                  <a:pt x="903726" y="890511"/>
                  <a:pt x="903726" y="847725"/>
                </a:cubicBezTo>
                <a:cubicBezTo>
                  <a:pt x="903726" y="804939"/>
                  <a:pt x="938411" y="770254"/>
                  <a:pt x="981197" y="770254"/>
                </a:cubicBezTo>
                <a:close/>
                <a:moveTo>
                  <a:pt x="529334" y="770254"/>
                </a:moveTo>
                <a:cubicBezTo>
                  <a:pt x="572120" y="770254"/>
                  <a:pt x="606805" y="804939"/>
                  <a:pt x="606805" y="847725"/>
                </a:cubicBezTo>
                <a:cubicBezTo>
                  <a:pt x="606805" y="890511"/>
                  <a:pt x="572120" y="925196"/>
                  <a:pt x="529334" y="925196"/>
                </a:cubicBezTo>
                <a:cubicBezTo>
                  <a:pt x="486548" y="925196"/>
                  <a:pt x="451863" y="890511"/>
                  <a:pt x="451863" y="847725"/>
                </a:cubicBezTo>
                <a:cubicBezTo>
                  <a:pt x="451863" y="804939"/>
                  <a:pt x="486548" y="770254"/>
                  <a:pt x="529334" y="770254"/>
                </a:cubicBezTo>
                <a:close/>
                <a:moveTo>
                  <a:pt x="77471" y="770254"/>
                </a:moveTo>
                <a:cubicBezTo>
                  <a:pt x="120257" y="770254"/>
                  <a:pt x="154942" y="804939"/>
                  <a:pt x="154942" y="847725"/>
                </a:cubicBezTo>
                <a:cubicBezTo>
                  <a:pt x="154942" y="890511"/>
                  <a:pt x="120257" y="925196"/>
                  <a:pt x="77471" y="925196"/>
                </a:cubicBezTo>
                <a:cubicBezTo>
                  <a:pt x="34685" y="925196"/>
                  <a:pt x="0" y="890511"/>
                  <a:pt x="0" y="847725"/>
                </a:cubicBezTo>
                <a:cubicBezTo>
                  <a:pt x="0" y="804939"/>
                  <a:pt x="34685" y="770254"/>
                  <a:pt x="77471" y="770254"/>
                </a:cubicBezTo>
                <a:close/>
                <a:moveTo>
                  <a:pt x="2788648" y="385127"/>
                </a:moveTo>
                <a:cubicBezTo>
                  <a:pt x="2831434" y="385127"/>
                  <a:pt x="2866119" y="419812"/>
                  <a:pt x="2866119" y="462598"/>
                </a:cubicBezTo>
                <a:cubicBezTo>
                  <a:pt x="2866119" y="505384"/>
                  <a:pt x="2831434" y="540069"/>
                  <a:pt x="2788648" y="540069"/>
                </a:cubicBezTo>
                <a:cubicBezTo>
                  <a:pt x="2745862" y="540069"/>
                  <a:pt x="2711177" y="505384"/>
                  <a:pt x="2711177" y="462598"/>
                </a:cubicBezTo>
                <a:cubicBezTo>
                  <a:pt x="2711177" y="419812"/>
                  <a:pt x="2745862" y="385127"/>
                  <a:pt x="2788648" y="385127"/>
                </a:cubicBezTo>
                <a:close/>
                <a:moveTo>
                  <a:pt x="2336786" y="385127"/>
                </a:moveTo>
                <a:cubicBezTo>
                  <a:pt x="2379572" y="385127"/>
                  <a:pt x="2414257" y="419812"/>
                  <a:pt x="2414257" y="462598"/>
                </a:cubicBezTo>
                <a:cubicBezTo>
                  <a:pt x="2414257" y="505384"/>
                  <a:pt x="2379572" y="540069"/>
                  <a:pt x="2336786" y="540069"/>
                </a:cubicBezTo>
                <a:cubicBezTo>
                  <a:pt x="2294000" y="540069"/>
                  <a:pt x="2259315" y="505384"/>
                  <a:pt x="2259315" y="462598"/>
                </a:cubicBezTo>
                <a:cubicBezTo>
                  <a:pt x="2259315" y="419812"/>
                  <a:pt x="2294000" y="385127"/>
                  <a:pt x="2336786" y="385127"/>
                </a:cubicBezTo>
                <a:close/>
                <a:moveTo>
                  <a:pt x="1884923" y="385127"/>
                </a:moveTo>
                <a:cubicBezTo>
                  <a:pt x="1927709" y="385127"/>
                  <a:pt x="1962394" y="419812"/>
                  <a:pt x="1962394" y="462598"/>
                </a:cubicBezTo>
                <a:cubicBezTo>
                  <a:pt x="1962394" y="505384"/>
                  <a:pt x="1927709" y="540069"/>
                  <a:pt x="1884923" y="540069"/>
                </a:cubicBezTo>
                <a:cubicBezTo>
                  <a:pt x="1842137" y="540069"/>
                  <a:pt x="1807452" y="505384"/>
                  <a:pt x="1807452" y="462598"/>
                </a:cubicBezTo>
                <a:cubicBezTo>
                  <a:pt x="1807452" y="419812"/>
                  <a:pt x="1842137" y="385127"/>
                  <a:pt x="1884923" y="385127"/>
                </a:cubicBezTo>
                <a:close/>
                <a:moveTo>
                  <a:pt x="1433060" y="385127"/>
                </a:moveTo>
                <a:cubicBezTo>
                  <a:pt x="1475846" y="385127"/>
                  <a:pt x="1510531" y="419812"/>
                  <a:pt x="1510531" y="462598"/>
                </a:cubicBezTo>
                <a:cubicBezTo>
                  <a:pt x="1510531" y="505384"/>
                  <a:pt x="1475846" y="540069"/>
                  <a:pt x="1433060" y="540069"/>
                </a:cubicBezTo>
                <a:cubicBezTo>
                  <a:pt x="1390274" y="540069"/>
                  <a:pt x="1355589" y="505384"/>
                  <a:pt x="1355589" y="462598"/>
                </a:cubicBezTo>
                <a:cubicBezTo>
                  <a:pt x="1355589" y="419812"/>
                  <a:pt x="1390274" y="385127"/>
                  <a:pt x="1433060" y="385127"/>
                </a:cubicBezTo>
                <a:close/>
                <a:moveTo>
                  <a:pt x="981197" y="385127"/>
                </a:moveTo>
                <a:cubicBezTo>
                  <a:pt x="1023983" y="385127"/>
                  <a:pt x="1058668" y="419812"/>
                  <a:pt x="1058668" y="462598"/>
                </a:cubicBezTo>
                <a:cubicBezTo>
                  <a:pt x="1058668" y="505384"/>
                  <a:pt x="1023983" y="540069"/>
                  <a:pt x="981197" y="540069"/>
                </a:cubicBezTo>
                <a:cubicBezTo>
                  <a:pt x="938411" y="540069"/>
                  <a:pt x="903726" y="505384"/>
                  <a:pt x="903726" y="462598"/>
                </a:cubicBezTo>
                <a:cubicBezTo>
                  <a:pt x="903726" y="419812"/>
                  <a:pt x="938411" y="385127"/>
                  <a:pt x="981197" y="385127"/>
                </a:cubicBezTo>
                <a:close/>
                <a:moveTo>
                  <a:pt x="529334" y="385127"/>
                </a:moveTo>
                <a:cubicBezTo>
                  <a:pt x="572120" y="385127"/>
                  <a:pt x="606805" y="419812"/>
                  <a:pt x="606805" y="462598"/>
                </a:cubicBezTo>
                <a:cubicBezTo>
                  <a:pt x="606805" y="505384"/>
                  <a:pt x="572120" y="540069"/>
                  <a:pt x="529334" y="540069"/>
                </a:cubicBezTo>
                <a:cubicBezTo>
                  <a:pt x="486548" y="540069"/>
                  <a:pt x="451863" y="505384"/>
                  <a:pt x="451863" y="462598"/>
                </a:cubicBezTo>
                <a:cubicBezTo>
                  <a:pt x="451863" y="419812"/>
                  <a:pt x="486548" y="385127"/>
                  <a:pt x="529334" y="385127"/>
                </a:cubicBezTo>
                <a:close/>
                <a:moveTo>
                  <a:pt x="77471" y="385127"/>
                </a:moveTo>
                <a:cubicBezTo>
                  <a:pt x="120257" y="385127"/>
                  <a:pt x="154942" y="419812"/>
                  <a:pt x="154942" y="462598"/>
                </a:cubicBezTo>
                <a:cubicBezTo>
                  <a:pt x="154942" y="505384"/>
                  <a:pt x="120257" y="540069"/>
                  <a:pt x="77471" y="540069"/>
                </a:cubicBezTo>
                <a:cubicBezTo>
                  <a:pt x="34685" y="540069"/>
                  <a:pt x="0" y="505384"/>
                  <a:pt x="0" y="462598"/>
                </a:cubicBezTo>
                <a:cubicBezTo>
                  <a:pt x="0" y="419812"/>
                  <a:pt x="34685" y="385127"/>
                  <a:pt x="77471" y="385127"/>
                </a:cubicBezTo>
                <a:close/>
                <a:moveTo>
                  <a:pt x="2788648" y="0"/>
                </a:moveTo>
                <a:cubicBezTo>
                  <a:pt x="2831434" y="0"/>
                  <a:pt x="2866119" y="34685"/>
                  <a:pt x="2866119" y="77471"/>
                </a:cubicBezTo>
                <a:cubicBezTo>
                  <a:pt x="2866119" y="120257"/>
                  <a:pt x="2831434" y="154942"/>
                  <a:pt x="2788648" y="154942"/>
                </a:cubicBezTo>
                <a:cubicBezTo>
                  <a:pt x="2745862" y="154942"/>
                  <a:pt x="2711177" y="120257"/>
                  <a:pt x="2711177" y="77471"/>
                </a:cubicBezTo>
                <a:cubicBezTo>
                  <a:pt x="2711177" y="34685"/>
                  <a:pt x="2745862" y="0"/>
                  <a:pt x="2788648" y="0"/>
                </a:cubicBezTo>
                <a:close/>
                <a:moveTo>
                  <a:pt x="2336786" y="0"/>
                </a:moveTo>
                <a:cubicBezTo>
                  <a:pt x="2379572" y="0"/>
                  <a:pt x="2414257" y="34685"/>
                  <a:pt x="2414257" y="77471"/>
                </a:cubicBezTo>
                <a:cubicBezTo>
                  <a:pt x="2414257" y="120257"/>
                  <a:pt x="2379572" y="154942"/>
                  <a:pt x="2336786" y="154942"/>
                </a:cubicBezTo>
                <a:cubicBezTo>
                  <a:pt x="2294000" y="154942"/>
                  <a:pt x="2259315" y="120257"/>
                  <a:pt x="2259315" y="77471"/>
                </a:cubicBezTo>
                <a:cubicBezTo>
                  <a:pt x="2259315" y="34685"/>
                  <a:pt x="2294000" y="0"/>
                  <a:pt x="2336786" y="0"/>
                </a:cubicBezTo>
                <a:close/>
                <a:moveTo>
                  <a:pt x="1884923" y="0"/>
                </a:moveTo>
                <a:cubicBezTo>
                  <a:pt x="1927709" y="0"/>
                  <a:pt x="1962394" y="34685"/>
                  <a:pt x="1962394" y="77471"/>
                </a:cubicBezTo>
                <a:cubicBezTo>
                  <a:pt x="1962394" y="120257"/>
                  <a:pt x="1927709" y="154942"/>
                  <a:pt x="1884923" y="154942"/>
                </a:cubicBezTo>
                <a:cubicBezTo>
                  <a:pt x="1842137" y="154942"/>
                  <a:pt x="1807452" y="120257"/>
                  <a:pt x="1807452" y="77471"/>
                </a:cubicBezTo>
                <a:cubicBezTo>
                  <a:pt x="1807452" y="34685"/>
                  <a:pt x="1842137" y="0"/>
                  <a:pt x="1884923" y="0"/>
                </a:cubicBezTo>
                <a:close/>
                <a:moveTo>
                  <a:pt x="1433060" y="0"/>
                </a:moveTo>
                <a:cubicBezTo>
                  <a:pt x="1475846" y="0"/>
                  <a:pt x="1510531" y="34685"/>
                  <a:pt x="1510531" y="77471"/>
                </a:cubicBezTo>
                <a:cubicBezTo>
                  <a:pt x="1510531" y="120257"/>
                  <a:pt x="1475846" y="154942"/>
                  <a:pt x="1433060" y="154942"/>
                </a:cubicBezTo>
                <a:cubicBezTo>
                  <a:pt x="1390274" y="154942"/>
                  <a:pt x="1355589" y="120257"/>
                  <a:pt x="1355589" y="77471"/>
                </a:cubicBezTo>
                <a:cubicBezTo>
                  <a:pt x="1355589" y="34685"/>
                  <a:pt x="1390274" y="0"/>
                  <a:pt x="1433060" y="0"/>
                </a:cubicBezTo>
                <a:close/>
                <a:moveTo>
                  <a:pt x="981197" y="0"/>
                </a:moveTo>
                <a:cubicBezTo>
                  <a:pt x="1023983" y="0"/>
                  <a:pt x="1058668" y="34685"/>
                  <a:pt x="1058668" y="77471"/>
                </a:cubicBezTo>
                <a:cubicBezTo>
                  <a:pt x="1058668" y="120257"/>
                  <a:pt x="1023983" y="154942"/>
                  <a:pt x="981197" y="154942"/>
                </a:cubicBezTo>
                <a:cubicBezTo>
                  <a:pt x="938411" y="154942"/>
                  <a:pt x="903726" y="120257"/>
                  <a:pt x="903726" y="77471"/>
                </a:cubicBezTo>
                <a:cubicBezTo>
                  <a:pt x="903726" y="34685"/>
                  <a:pt x="938411" y="0"/>
                  <a:pt x="981197" y="0"/>
                </a:cubicBezTo>
                <a:close/>
                <a:moveTo>
                  <a:pt x="529334" y="0"/>
                </a:moveTo>
                <a:cubicBezTo>
                  <a:pt x="572120" y="0"/>
                  <a:pt x="606805" y="34685"/>
                  <a:pt x="606805" y="77471"/>
                </a:cubicBezTo>
                <a:cubicBezTo>
                  <a:pt x="606805" y="120257"/>
                  <a:pt x="572120" y="154942"/>
                  <a:pt x="529334" y="154942"/>
                </a:cubicBezTo>
                <a:cubicBezTo>
                  <a:pt x="486548" y="154942"/>
                  <a:pt x="451863" y="120257"/>
                  <a:pt x="451863" y="77471"/>
                </a:cubicBezTo>
                <a:cubicBezTo>
                  <a:pt x="451863" y="34685"/>
                  <a:pt x="486548" y="0"/>
                  <a:pt x="529334" y="0"/>
                </a:cubicBezTo>
                <a:close/>
                <a:moveTo>
                  <a:pt x="77471" y="0"/>
                </a:moveTo>
                <a:cubicBezTo>
                  <a:pt x="120257" y="0"/>
                  <a:pt x="154942" y="34685"/>
                  <a:pt x="154942" y="77471"/>
                </a:cubicBezTo>
                <a:cubicBezTo>
                  <a:pt x="154942" y="120257"/>
                  <a:pt x="120257" y="154942"/>
                  <a:pt x="77471" y="154942"/>
                </a:cubicBezTo>
                <a:cubicBezTo>
                  <a:pt x="34685" y="154942"/>
                  <a:pt x="0" y="120257"/>
                  <a:pt x="0" y="77471"/>
                </a:cubicBezTo>
                <a:cubicBezTo>
                  <a:pt x="0" y="34685"/>
                  <a:pt x="34685" y="0"/>
                  <a:pt x="77471" y="0"/>
                </a:cubicBezTo>
                <a:close/>
              </a:path>
            </a:pathLst>
          </a:custGeom>
          <a:gradFill>
            <a:gsLst>
              <a:gs pos="0">
                <a:schemeClr val="accent1"/>
              </a:gs>
              <a:gs pos="100000">
                <a:schemeClr val="bg1"/>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703077" y="5579718"/>
            <a:ext cx="655982" cy="655982"/>
          </a:xfrm>
          <a:prstGeom prst="ellipse">
            <a:avLst/>
          </a:prstGeom>
          <a:solidFill>
            <a:schemeClr val="bg1">
              <a:alpha val="34000"/>
            </a:schemeClr>
          </a:soli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660400" y="5579718"/>
            <a:ext cx="655982" cy="655982"/>
          </a:xfrm>
          <a:prstGeom prst="ellipse">
            <a:avLst/>
          </a:prstGeom>
          <a:gradFill>
            <a:gsLst>
              <a:gs pos="14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1890285" y="5579718"/>
            <a:ext cx="655982" cy="655982"/>
          </a:xfrm>
          <a:prstGeom prst="ellipse">
            <a:avLst/>
          </a:prstGeom>
          <a:solidFill>
            <a:schemeClr val="bg1">
              <a:alpha val="34000"/>
            </a:schemeClr>
          </a:soli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a:off x="1847608" y="5579718"/>
            <a:ext cx="655982" cy="655982"/>
          </a:xfrm>
          <a:prstGeom prst="ellipse">
            <a:avLst/>
          </a:prstGeom>
          <a:gradFill>
            <a:gsLst>
              <a:gs pos="14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a:off x="3052093" y="5579718"/>
            <a:ext cx="655982" cy="655982"/>
          </a:xfrm>
          <a:prstGeom prst="ellipse">
            <a:avLst/>
          </a:prstGeom>
          <a:solidFill>
            <a:schemeClr val="bg1">
              <a:alpha val="34000"/>
            </a:schemeClr>
          </a:soli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2" name="标题 1"/>
          <p:cNvSpPr txBox="1"/>
          <p:nvPr/>
        </p:nvSpPr>
        <p:spPr>
          <a:xfrm>
            <a:off x="3009416" y="5579718"/>
            <a:ext cx="655982" cy="655982"/>
          </a:xfrm>
          <a:prstGeom prst="ellipse">
            <a:avLst/>
          </a:prstGeom>
          <a:gradFill>
            <a:gsLst>
              <a:gs pos="14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3" name="标题 1"/>
          <p:cNvSpPr txBox="1"/>
          <p:nvPr/>
        </p:nvSpPr>
        <p:spPr>
          <a:xfrm>
            <a:off x="3146688" y="5727952"/>
            <a:ext cx="381439" cy="35951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4" name="标题 1"/>
          <p:cNvSpPr txBox="1"/>
          <p:nvPr/>
        </p:nvSpPr>
        <p:spPr>
          <a:xfrm>
            <a:off x="824924" y="5730635"/>
            <a:ext cx="326934" cy="354148"/>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5" name="标题 1"/>
          <p:cNvSpPr txBox="1"/>
          <p:nvPr/>
        </p:nvSpPr>
        <p:spPr>
          <a:xfrm>
            <a:off x="2008520" y="5746021"/>
            <a:ext cx="334158" cy="323377"/>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6" name="标题 1"/>
          <p:cNvSpPr txBox="1"/>
          <p:nvPr/>
        </p:nvSpPr>
        <p:spPr>
          <a:xfrm>
            <a:off x="5312256" y="5859781"/>
            <a:ext cx="1724814" cy="453390"/>
          </a:xfrm>
          <a:prstGeom prst="rect">
            <a:avLst/>
          </a:prstGeom>
          <a:noFill/>
          <a:ln>
            <a:noFill/>
          </a:ln>
        </p:spPr>
        <p:txBody>
          <a:bodyPr vert="horz" wrap="square" lIns="0" tIns="0" rIns="0" bIns="0" rtlCol="0" anchor="ctr"/>
          <a:lstStyle/>
          <a:p>
            <a:pPr algn="ctr">
              <a:lnSpc>
                <a:spcPct val="130000"/>
              </a:lnSpc>
            </a:pPr>
            <a:r>
              <a:rPr kumimoji="1" lang="en-US" altLang="zh-CN" sz="2000">
                <a:ln w="12700">
                  <a:noFill/>
                </a:ln>
                <a:solidFill>
                  <a:srgbClr val="000000">
                    <a:alpha val="100000"/>
                  </a:srgbClr>
                </a:solidFill>
                <a:latin typeface="OPPOSans R" panose="00020600040101010101" charset="-122"/>
                <a:ea typeface="OPPOSans R" panose="00020600040101010101" charset="-122"/>
                <a:cs typeface="OPPOSans R" panose="00020600040101010101" charset="-122"/>
              </a:rPr>
              <a:t>POWERPOINT</a:t>
            </a:r>
            <a:endParaRPr kumimoji="1" lang="zh-CN" altLang="en-US"/>
          </a:p>
        </p:txBody>
      </p:sp>
      <p:sp>
        <p:nvSpPr>
          <p:cNvPr id="37" name="标题 1"/>
          <p:cNvSpPr txBox="1"/>
          <p:nvPr/>
        </p:nvSpPr>
        <p:spPr>
          <a:xfrm>
            <a:off x="9370060" y="601190"/>
            <a:ext cx="2148840" cy="529110"/>
          </a:xfrm>
          <a:prstGeom prst="roundRect">
            <a:avLst>
              <a:gd name="adj" fmla="val 50000"/>
            </a:avLst>
          </a:prstGeom>
          <a:solidFill>
            <a:schemeClr val="bg1"/>
          </a:solidFill>
          <a:ln w="254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39" name="标题 1"/>
          <p:cNvSpPr txBox="1"/>
          <p:nvPr/>
        </p:nvSpPr>
        <p:spPr>
          <a:xfrm>
            <a:off x="5483912" y="716150"/>
            <a:ext cx="1780910" cy="299191"/>
          </a:xfrm>
          <a:custGeom>
            <a:avLst/>
            <a:gdLst>
              <a:gd name="connsiteX0" fmla="*/ 741119 w 890768"/>
              <a:gd name="connsiteY0" fmla="*/ 0 h 149649"/>
              <a:gd name="connsiteX1" fmla="*/ 815944 w 890768"/>
              <a:gd name="connsiteY1" fmla="*/ 0 h 149649"/>
              <a:gd name="connsiteX2" fmla="*/ 890768 w 890768"/>
              <a:gd name="connsiteY2" fmla="*/ 74825 h 149649"/>
              <a:gd name="connsiteX3" fmla="*/ 815944 w 890768"/>
              <a:gd name="connsiteY3" fmla="*/ 149649 h 149649"/>
              <a:gd name="connsiteX4" fmla="*/ 741119 w 890768"/>
              <a:gd name="connsiteY4" fmla="*/ 149649 h 149649"/>
              <a:gd name="connsiteX5" fmla="*/ 815944 w 890768"/>
              <a:gd name="connsiteY5" fmla="*/ 74825 h 149649"/>
              <a:gd name="connsiteX6" fmla="*/ 555839 w 890768"/>
              <a:gd name="connsiteY6" fmla="*/ 0 h 149649"/>
              <a:gd name="connsiteX7" fmla="*/ 630664 w 890768"/>
              <a:gd name="connsiteY7" fmla="*/ 0 h 149649"/>
              <a:gd name="connsiteX8" fmla="*/ 705488 w 890768"/>
              <a:gd name="connsiteY8" fmla="*/ 74825 h 149649"/>
              <a:gd name="connsiteX9" fmla="*/ 630664 w 890768"/>
              <a:gd name="connsiteY9" fmla="*/ 149649 h 149649"/>
              <a:gd name="connsiteX10" fmla="*/ 555839 w 890768"/>
              <a:gd name="connsiteY10" fmla="*/ 149649 h 149649"/>
              <a:gd name="connsiteX11" fmla="*/ 630664 w 890768"/>
              <a:gd name="connsiteY11" fmla="*/ 74825 h 149649"/>
              <a:gd name="connsiteX12" fmla="*/ 370559 w 890768"/>
              <a:gd name="connsiteY12" fmla="*/ 0 h 149649"/>
              <a:gd name="connsiteX13" fmla="*/ 445384 w 890768"/>
              <a:gd name="connsiteY13" fmla="*/ 0 h 149649"/>
              <a:gd name="connsiteX14" fmla="*/ 520208 w 890768"/>
              <a:gd name="connsiteY14" fmla="*/ 74825 h 149649"/>
              <a:gd name="connsiteX15" fmla="*/ 445384 w 890768"/>
              <a:gd name="connsiteY15" fmla="*/ 149649 h 149649"/>
              <a:gd name="connsiteX16" fmla="*/ 370559 w 890768"/>
              <a:gd name="connsiteY16" fmla="*/ 149649 h 149649"/>
              <a:gd name="connsiteX17" fmla="*/ 445384 w 890768"/>
              <a:gd name="connsiteY17" fmla="*/ 74825 h 149649"/>
              <a:gd name="connsiteX18" fmla="*/ 185280 w 890768"/>
              <a:gd name="connsiteY18" fmla="*/ 0 h 149649"/>
              <a:gd name="connsiteX19" fmla="*/ 260105 w 890768"/>
              <a:gd name="connsiteY19" fmla="*/ 0 h 149649"/>
              <a:gd name="connsiteX20" fmla="*/ 334929 w 890768"/>
              <a:gd name="connsiteY20" fmla="*/ 74825 h 149649"/>
              <a:gd name="connsiteX21" fmla="*/ 260105 w 890768"/>
              <a:gd name="connsiteY21" fmla="*/ 149649 h 149649"/>
              <a:gd name="connsiteX22" fmla="*/ 185280 w 890768"/>
              <a:gd name="connsiteY22" fmla="*/ 149649 h 149649"/>
              <a:gd name="connsiteX23" fmla="*/ 260105 w 890768"/>
              <a:gd name="connsiteY23" fmla="*/ 74825 h 149649"/>
              <a:gd name="connsiteX24" fmla="*/ 0 w 890768"/>
              <a:gd name="connsiteY24" fmla="*/ 0 h 149649"/>
              <a:gd name="connsiteX25" fmla="*/ 74825 w 890768"/>
              <a:gd name="connsiteY25" fmla="*/ 0 h 149649"/>
              <a:gd name="connsiteX26" fmla="*/ 149649 w 890768"/>
              <a:gd name="connsiteY26" fmla="*/ 74825 h 149649"/>
              <a:gd name="connsiteX27" fmla="*/ 74825 w 890768"/>
              <a:gd name="connsiteY27" fmla="*/ 149649 h 149649"/>
              <a:gd name="connsiteX28" fmla="*/ 0 w 890768"/>
              <a:gd name="connsiteY28" fmla="*/ 149649 h 149649"/>
              <a:gd name="connsiteX29" fmla="*/ 74825 w 890768"/>
              <a:gd name="connsiteY29" fmla="*/ 74825 h 149649"/>
            </a:gdLst>
            <a:ahLst/>
            <a:cxnLst/>
            <a:rect l="l" t="t" r="r" b="b"/>
            <a:pathLst>
              <a:path w="890768" h="149649">
                <a:moveTo>
                  <a:pt x="741119" y="0"/>
                </a:moveTo>
                <a:lnTo>
                  <a:pt x="815944" y="0"/>
                </a:lnTo>
                <a:lnTo>
                  <a:pt x="890768" y="74825"/>
                </a:lnTo>
                <a:lnTo>
                  <a:pt x="815944" y="149649"/>
                </a:lnTo>
                <a:lnTo>
                  <a:pt x="741119" y="149649"/>
                </a:lnTo>
                <a:lnTo>
                  <a:pt x="815944" y="74825"/>
                </a:lnTo>
                <a:close/>
                <a:moveTo>
                  <a:pt x="555839" y="0"/>
                </a:moveTo>
                <a:lnTo>
                  <a:pt x="630664" y="0"/>
                </a:lnTo>
                <a:lnTo>
                  <a:pt x="705488" y="74825"/>
                </a:lnTo>
                <a:lnTo>
                  <a:pt x="630664" y="149649"/>
                </a:lnTo>
                <a:lnTo>
                  <a:pt x="555839" y="149649"/>
                </a:lnTo>
                <a:lnTo>
                  <a:pt x="630664" y="74825"/>
                </a:lnTo>
                <a:close/>
                <a:moveTo>
                  <a:pt x="370559" y="0"/>
                </a:moveTo>
                <a:lnTo>
                  <a:pt x="445384" y="0"/>
                </a:lnTo>
                <a:lnTo>
                  <a:pt x="520208" y="74825"/>
                </a:lnTo>
                <a:lnTo>
                  <a:pt x="445384" y="149649"/>
                </a:lnTo>
                <a:lnTo>
                  <a:pt x="370559" y="149649"/>
                </a:lnTo>
                <a:lnTo>
                  <a:pt x="445384" y="74825"/>
                </a:lnTo>
                <a:close/>
                <a:moveTo>
                  <a:pt x="185280" y="0"/>
                </a:moveTo>
                <a:lnTo>
                  <a:pt x="260105" y="0"/>
                </a:lnTo>
                <a:lnTo>
                  <a:pt x="334929" y="74825"/>
                </a:lnTo>
                <a:lnTo>
                  <a:pt x="260105" y="149649"/>
                </a:lnTo>
                <a:lnTo>
                  <a:pt x="185280" y="149649"/>
                </a:lnTo>
                <a:lnTo>
                  <a:pt x="260105" y="74825"/>
                </a:lnTo>
                <a:close/>
                <a:moveTo>
                  <a:pt x="0" y="0"/>
                </a:moveTo>
                <a:lnTo>
                  <a:pt x="74825" y="0"/>
                </a:lnTo>
                <a:lnTo>
                  <a:pt x="149649" y="74825"/>
                </a:lnTo>
                <a:lnTo>
                  <a:pt x="74825" y="149649"/>
                </a:lnTo>
                <a:lnTo>
                  <a:pt x="0" y="149649"/>
                </a:lnTo>
                <a:lnTo>
                  <a:pt x="74825" y="74825"/>
                </a:lnTo>
                <a:close/>
              </a:path>
            </a:pathLst>
          </a:custGeom>
          <a:gradFill>
            <a:gsLst>
              <a:gs pos="0">
                <a:schemeClr val="accent1">
                  <a:alpha val="0"/>
                </a:schemeClr>
              </a:gs>
              <a:gs pos="100000">
                <a:schemeClr val="accent1"/>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47" name="图片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7915" y="591185"/>
            <a:ext cx="1672225" cy="5290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downLeft)">
                                      <p:cBhvr>
                                        <p:cTn id="7" dur="500"/>
                                        <p:tgtEl>
                                          <p:spTgt spid="12"/>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strips(downLeft)">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10000"/>
                  <a:lumOff val="9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p:cNvPicPr>
            <a:picLocks noChangeAspect="1"/>
          </p:cNvPicPr>
          <p:nvPr/>
        </p:nvPicPr>
        <p:blipFill>
          <a:blip r:embed="rId1">
            <a:alphaModFix amt="94000"/>
          </a:blip>
          <a:srcRect t="40825" b="40825"/>
          <a:stretch>
            <a:fillRect/>
          </a:stretch>
        </p:blipFill>
        <p:spPr>
          <a:xfrm>
            <a:off x="495300" y="1578863"/>
            <a:ext cx="11201400" cy="2055501"/>
          </a:xfrm>
          <a:custGeom>
            <a:avLst/>
            <a:gdLst/>
            <a:ahLst/>
            <a:cxnLst/>
            <a:rect l="l" t="t" r="r" b="b"/>
            <a:pathLst>
              <a:path w="11201400" h="2055501">
                <a:moveTo>
                  <a:pt x="0" y="139774"/>
                </a:moveTo>
                <a:cubicBezTo>
                  <a:pt x="0" y="62579"/>
                  <a:pt x="62579" y="0"/>
                  <a:pt x="139774" y="0"/>
                </a:cubicBezTo>
                <a:lnTo>
                  <a:pt x="11061626" y="0"/>
                </a:lnTo>
                <a:cubicBezTo>
                  <a:pt x="11138821" y="0"/>
                  <a:pt x="11201400" y="62579"/>
                  <a:pt x="11201400" y="139774"/>
                </a:cubicBezTo>
                <a:lnTo>
                  <a:pt x="11201400" y="1915727"/>
                </a:lnTo>
                <a:cubicBezTo>
                  <a:pt x="11201400" y="1992922"/>
                  <a:pt x="11138821" y="2055501"/>
                  <a:pt x="11061626" y="2055501"/>
                </a:cubicBezTo>
                <a:lnTo>
                  <a:pt x="139774" y="2055501"/>
                </a:lnTo>
                <a:cubicBezTo>
                  <a:pt x="62579" y="2055501"/>
                  <a:pt x="0" y="1992922"/>
                  <a:pt x="0" y="1915727"/>
                </a:cubicBezTo>
                <a:close/>
              </a:path>
            </a:pathLst>
          </a:custGeom>
          <a:noFill/>
          <a:ln>
            <a:noFill/>
          </a:ln>
        </p:spPr>
      </p:pic>
      <p:sp>
        <p:nvSpPr>
          <p:cNvPr id="4" name="标题 1"/>
          <p:cNvSpPr txBox="1"/>
          <p:nvPr/>
        </p:nvSpPr>
        <p:spPr>
          <a:xfrm>
            <a:off x="495300" y="1578863"/>
            <a:ext cx="11201400" cy="2055500"/>
          </a:xfrm>
          <a:prstGeom prst="roundRect">
            <a:avLst>
              <a:gd name="adj" fmla="val 6800"/>
            </a:avLst>
          </a:prstGeom>
          <a:solidFill>
            <a:schemeClr val="accent1">
              <a:alpha val="80000"/>
            </a:schemeClr>
          </a:solidFill>
          <a:ln cap="flat">
            <a:noFill/>
            <a:prstDash val="solid"/>
            <a:miter/>
          </a:ln>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603375" y="3910994"/>
            <a:ext cx="4128370" cy="652538"/>
          </a:xfrm>
          <a:prstGeom prst="rect">
            <a:avLst/>
          </a:prstGeom>
          <a:noFill/>
          <a:ln>
            <a:noFill/>
          </a:ln>
        </p:spPr>
        <p:txBody>
          <a:bodyPr vert="horz" wrap="square" lIns="0" tIns="0" rIns="0" bIns="0" rtlCol="0" anchor="b"/>
          <a:lstStyle/>
          <a:p>
            <a:pPr algn="ctr">
              <a:lnSpc>
                <a:spcPct val="130000"/>
              </a:lnSpc>
            </a:pPr>
            <a:r>
              <a:rPr kumimoji="1" lang="en-US" altLang="zh-CN" sz="1600">
                <a:ln w="12700">
                  <a:noFill/>
                </a:ln>
                <a:solidFill>
                  <a:srgbClr val="081738">
                    <a:alpha val="100000"/>
                  </a:srgbClr>
                </a:solidFill>
                <a:latin typeface="Source Han Sans CN Bold" panose="020B0800000000000000" charset="-122"/>
                <a:ea typeface="Source Han Sans CN Bold" panose="020B0800000000000000" charset="-122"/>
                <a:cs typeface="Source Han Sans CN Bold" panose="020B0800000000000000" charset="-122"/>
              </a:rPr>
              <a:t>功能完整性</a:t>
            </a:r>
            <a:endParaRPr kumimoji="1" lang="zh-CN" altLang="en-US"/>
          </a:p>
        </p:txBody>
      </p:sp>
      <p:sp>
        <p:nvSpPr>
          <p:cNvPr id="6" name="标题 1"/>
          <p:cNvSpPr txBox="1"/>
          <p:nvPr/>
        </p:nvSpPr>
        <p:spPr>
          <a:xfrm>
            <a:off x="1603375" y="4682497"/>
            <a:ext cx="4128370" cy="1080000"/>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rPr>
              <a:t>本项目实现了从用户登录到编程实践、评分反馈的完整流程，涵盖了用户交互的各个环节。项目功能完善，提供了灵活的查询功能、图表展示以及对题库的增删改操作，用户可以便捷地进行题库管理和数据分析。整体系统设计合理，确保了各个功能模块的高效运行与良好的用户体验。</a:t>
            </a:r>
            <a:endParaRPr kumimoji="1" lang="en-US" altLang="zh-CN" sz="1400">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endParaRPr>
          </a:p>
        </p:txBody>
      </p:sp>
      <p:sp>
        <p:nvSpPr>
          <p:cNvPr id="7" name="标题 1"/>
          <p:cNvSpPr txBox="1"/>
          <p:nvPr/>
        </p:nvSpPr>
        <p:spPr>
          <a:xfrm>
            <a:off x="6447555" y="3910994"/>
            <a:ext cx="4128370" cy="652538"/>
          </a:xfrm>
          <a:prstGeom prst="rect">
            <a:avLst/>
          </a:prstGeom>
          <a:noFill/>
          <a:ln>
            <a:noFill/>
          </a:ln>
        </p:spPr>
        <p:txBody>
          <a:bodyPr vert="horz" wrap="square" lIns="0" tIns="0" rIns="0" bIns="0" rtlCol="0" anchor="b"/>
          <a:lstStyle/>
          <a:p>
            <a:pPr algn="ctr">
              <a:lnSpc>
                <a:spcPct val="130000"/>
              </a:lnSpc>
            </a:pPr>
            <a:r>
              <a:rPr kumimoji="1" lang="en-US" altLang="zh-CN" sz="1600">
                <a:ln w="12700">
                  <a:noFill/>
                </a:ln>
                <a:solidFill>
                  <a:srgbClr val="081738">
                    <a:alpha val="100000"/>
                  </a:srgbClr>
                </a:solidFill>
                <a:latin typeface="Source Han Sans CN Bold" panose="020B0800000000000000" charset="-122"/>
                <a:ea typeface="Source Han Sans CN Bold" panose="020B0800000000000000" charset="-122"/>
                <a:cs typeface="Source Han Sans CN Bold" panose="020B0800000000000000" charset="-122"/>
              </a:rPr>
              <a:t>功能可用性</a:t>
            </a:r>
            <a:endParaRPr kumimoji="1" lang="zh-CN" altLang="en-US"/>
          </a:p>
        </p:txBody>
      </p:sp>
      <p:sp>
        <p:nvSpPr>
          <p:cNvPr id="8" name="标题 1"/>
          <p:cNvSpPr txBox="1"/>
          <p:nvPr/>
        </p:nvSpPr>
        <p:spPr>
          <a:xfrm>
            <a:off x="6447555" y="4682496"/>
            <a:ext cx="4128370" cy="1080000"/>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rPr>
              <a:t>每个功能模块都经过反复测试，确保了良好的可用性。</a:t>
            </a:r>
            <a:endParaRPr kumimoji="1" lang="en-US" altLang="zh-CN" sz="1400">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endParaRPr>
          </a:p>
          <a:p>
            <a:pPr algn="ctr">
              <a:lnSpc>
                <a:spcPct val="150000"/>
              </a:lnSpc>
            </a:pPr>
            <a:r>
              <a:rPr kumimoji="1" lang="zh-CN" altLang="en-US" sz="1400">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rPr>
              <a:t>特别是</a:t>
            </a:r>
            <a:r>
              <a:rPr kumimoji="1" lang="en-US" altLang="zh-CN" sz="1400">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rPr>
              <a:t>对于数据的展示也通过反复查验，确保对于数据库增删改查操作的正确性</a:t>
            </a:r>
            <a:endParaRPr kumimoji="1" lang="en-US" altLang="zh-CN" sz="1400">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endParaRPr>
          </a:p>
        </p:txBody>
      </p:sp>
      <p:sp>
        <p:nvSpPr>
          <p:cNvPr id="9" name="标题 1"/>
          <p:cNvSpPr txBox="1"/>
          <p:nvPr/>
        </p:nvSpPr>
        <p:spPr>
          <a:xfrm>
            <a:off x="1768112" y="1438372"/>
            <a:ext cx="3798896" cy="2336483"/>
          </a:xfrm>
          <a:prstGeom prst="roundRect">
            <a:avLst/>
          </a:prstGeom>
          <a:solidFill>
            <a:schemeClr val="accent1"/>
          </a:solidFill>
          <a:ln w="12700" cap="sq">
            <a:noFill/>
            <a:miter/>
          </a:ln>
          <a:effectLst>
            <a:outerShdw blurRad="355600" dist="38100" dir="2700000" algn="tl" rotWithShape="0">
              <a:srgbClr val="000000">
                <a:alpha val="22000"/>
              </a:srgbClr>
            </a:outerShdw>
          </a:effectLst>
        </p:spPr>
        <p:txBody>
          <a:bodyPr vert="horz" wrap="square" lIns="91440" tIns="45720" rIns="91440" bIns="45720" rtlCol="0" anchor="ctr"/>
          <a:lstStyle/>
          <a:p>
            <a:pPr algn="ctr">
              <a:lnSpc>
                <a:spcPct val="110000"/>
              </a:lnSpc>
            </a:pPr>
            <a:endParaRPr kumimoji="1" lang="zh-CN" altLang="en-US"/>
          </a:p>
        </p:txBody>
      </p:sp>
      <p:pic>
        <p:nvPicPr>
          <p:cNvPr id="10" name="图片 9"/>
          <p:cNvPicPr>
            <a:picLocks noChangeAspect="1"/>
          </p:cNvPicPr>
          <p:nvPr/>
        </p:nvPicPr>
        <p:blipFill>
          <a:blip r:embed="rId2">
            <a:alphaModFix amt="100000"/>
          </a:blip>
          <a:srcRect t="3843" b="3843"/>
          <a:stretch>
            <a:fillRect/>
          </a:stretch>
        </p:blipFill>
        <p:spPr>
          <a:xfrm>
            <a:off x="1768112" y="1438372"/>
            <a:ext cx="3798896" cy="2336483"/>
          </a:xfrm>
          <a:custGeom>
            <a:avLst/>
            <a:gdLst/>
            <a:ahLst/>
            <a:cxnLst/>
            <a:rect l="l" t="t" r="r" b="b"/>
            <a:pathLst>
              <a:path w="3798896" h="2336483">
                <a:moveTo>
                  <a:pt x="389422" y="0"/>
                </a:moveTo>
                <a:lnTo>
                  <a:pt x="3409474" y="0"/>
                </a:lnTo>
                <a:cubicBezTo>
                  <a:pt x="3624546" y="0"/>
                  <a:pt x="3798896" y="174350"/>
                  <a:pt x="3798896" y="389422"/>
                </a:cubicBezTo>
                <a:lnTo>
                  <a:pt x="3798896" y="1947061"/>
                </a:lnTo>
                <a:cubicBezTo>
                  <a:pt x="3798896" y="2162133"/>
                  <a:pt x="3624546" y="2336483"/>
                  <a:pt x="3409474" y="2336483"/>
                </a:cubicBezTo>
                <a:lnTo>
                  <a:pt x="389422" y="2336483"/>
                </a:lnTo>
                <a:cubicBezTo>
                  <a:pt x="174350" y="2336483"/>
                  <a:pt x="0" y="2162133"/>
                  <a:pt x="0" y="1947061"/>
                </a:cubicBezTo>
                <a:lnTo>
                  <a:pt x="0" y="389422"/>
                </a:lnTo>
                <a:cubicBezTo>
                  <a:pt x="0" y="174350"/>
                  <a:pt x="174350" y="0"/>
                  <a:pt x="389422" y="0"/>
                </a:cubicBezTo>
                <a:close/>
              </a:path>
            </a:pathLst>
          </a:custGeom>
          <a:noFill/>
          <a:ln>
            <a:noFill/>
          </a:ln>
        </p:spPr>
      </p:pic>
      <p:sp>
        <p:nvSpPr>
          <p:cNvPr id="11" name="标题 1"/>
          <p:cNvSpPr txBox="1"/>
          <p:nvPr/>
        </p:nvSpPr>
        <p:spPr>
          <a:xfrm>
            <a:off x="6612292" y="1438372"/>
            <a:ext cx="3798896" cy="2336483"/>
          </a:xfrm>
          <a:prstGeom prst="roundRect">
            <a:avLst/>
          </a:prstGeom>
          <a:solidFill>
            <a:schemeClr val="accent1"/>
          </a:solidFill>
          <a:ln w="12700" cap="sq">
            <a:noFill/>
            <a:miter/>
          </a:ln>
          <a:effectLst>
            <a:outerShdw blurRad="355600" dist="38100" dir="2700000" algn="tl" rotWithShape="0">
              <a:srgbClr val="000000">
                <a:alpha val="22000"/>
              </a:srgbClr>
            </a:outerShdw>
          </a:effectLst>
        </p:spPr>
        <p:txBody>
          <a:bodyPr vert="horz" wrap="square" lIns="91440" tIns="45720" rIns="91440" bIns="45720" rtlCol="0" anchor="ctr"/>
          <a:lstStyle/>
          <a:p>
            <a:pPr algn="ctr">
              <a:lnSpc>
                <a:spcPct val="110000"/>
              </a:lnSpc>
            </a:pPr>
            <a:endParaRPr kumimoji="1" lang="zh-CN" altLang="en-US"/>
          </a:p>
        </p:txBody>
      </p:sp>
      <p:pic>
        <p:nvPicPr>
          <p:cNvPr id="12" name="图片 11"/>
          <p:cNvPicPr>
            <a:picLocks noChangeAspect="1"/>
          </p:cNvPicPr>
          <p:nvPr/>
        </p:nvPicPr>
        <p:blipFill>
          <a:blip r:embed="rId3">
            <a:alphaModFix amt="100000"/>
          </a:blip>
          <a:srcRect t="19901" b="19901"/>
          <a:stretch>
            <a:fillRect/>
          </a:stretch>
        </p:blipFill>
        <p:spPr>
          <a:xfrm>
            <a:off x="6612292" y="1438372"/>
            <a:ext cx="3798896" cy="2336483"/>
          </a:xfrm>
          <a:custGeom>
            <a:avLst/>
            <a:gdLst/>
            <a:ahLst/>
            <a:cxnLst/>
            <a:rect l="l" t="t" r="r" b="b"/>
            <a:pathLst>
              <a:path w="3798896" h="2336483">
                <a:moveTo>
                  <a:pt x="389422" y="0"/>
                </a:moveTo>
                <a:lnTo>
                  <a:pt x="3409474" y="0"/>
                </a:lnTo>
                <a:cubicBezTo>
                  <a:pt x="3624546" y="0"/>
                  <a:pt x="3798896" y="174350"/>
                  <a:pt x="3798896" y="389422"/>
                </a:cubicBezTo>
                <a:lnTo>
                  <a:pt x="3798896" y="1947061"/>
                </a:lnTo>
                <a:cubicBezTo>
                  <a:pt x="3798896" y="2162133"/>
                  <a:pt x="3624546" y="2336483"/>
                  <a:pt x="3409474" y="2336483"/>
                </a:cubicBezTo>
                <a:lnTo>
                  <a:pt x="389422" y="2336483"/>
                </a:lnTo>
                <a:cubicBezTo>
                  <a:pt x="174350" y="2336483"/>
                  <a:pt x="0" y="2162133"/>
                  <a:pt x="0" y="1947061"/>
                </a:cubicBezTo>
                <a:lnTo>
                  <a:pt x="0" y="389422"/>
                </a:lnTo>
                <a:cubicBezTo>
                  <a:pt x="0" y="174350"/>
                  <a:pt x="174350" y="0"/>
                  <a:pt x="389422" y="0"/>
                </a:cubicBezTo>
                <a:close/>
              </a:path>
            </a:pathLst>
          </a:custGeom>
          <a:noFill/>
          <a:ln>
            <a:noFill/>
          </a:ln>
        </p:spPr>
      </p:pic>
      <p:sp>
        <p:nvSpPr>
          <p:cNvPr id="13" name="标题 1"/>
          <p:cNvSpPr txBox="1"/>
          <p:nvPr/>
        </p:nvSpPr>
        <p:spPr>
          <a:xfrm>
            <a:off x="810592" y="263750"/>
            <a:ext cx="10878487"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功能实现</a:t>
            </a:r>
            <a:endParaRPr kumimoji="1" lang="zh-CN" altLang="en-US"/>
          </a:p>
        </p:txBody>
      </p:sp>
      <p:sp>
        <p:nvSpPr>
          <p:cNvPr id="14" name="标题 1"/>
          <p:cNvSpPr txBox="1"/>
          <p:nvPr/>
        </p:nvSpPr>
        <p:spPr>
          <a:xfrm>
            <a:off x="327659" y="324821"/>
            <a:ext cx="159713" cy="159713"/>
          </a:xfrm>
          <a:prstGeom prst="rect">
            <a:avLst/>
          </a:prstGeom>
          <a:noFill/>
          <a:ln w="12700" cap="sq">
            <a:solidFill>
              <a:schemeClr val="bg1">
                <a:lumMod val="6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382730" y="379892"/>
            <a:ext cx="255445" cy="255445"/>
          </a:xfrm>
          <a:prstGeom prst="rect">
            <a:avLst/>
          </a:prstGeom>
          <a:solidFill>
            <a:schemeClr val="tx1">
              <a:lumMod val="75000"/>
              <a:lumOff val="2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000" fill="hold">
                                          <p:stCondLst>
                                            <p:cond delay="0"/>
                                          </p:stCondLst>
                                        </p:cTn>
                                        <p:tgtEl>
                                          <p:spTgt spid="5"/>
                                        </p:tgtEl>
                                        <p:attrNameLst>
                                          <p:attrName>style.visibility</p:attrName>
                                        </p:attrNameLst>
                                      </p:cBhvr>
                                      <p:to>
                                        <p:strVal val="visible"/>
                                      </p:to>
                                    </p:set>
                                    <p:animEffect transition="in" filter="box(in)">
                                      <p:cBhvr>
                                        <p:cTn id="7" dur="1000"/>
                                        <p:tgtEl>
                                          <p:spTgt spid="5"/>
                                        </p:tgtEl>
                                      </p:cBhvr>
                                    </p:animEffect>
                                  </p:childTnLst>
                                </p:cTn>
                              </p:par>
                              <p:par>
                                <p:cTn id="8" presetID="4" presetClass="entr" presetSubtype="16" fill="hold" grpId="0" nodeType="withEffect">
                                  <p:stCondLst>
                                    <p:cond delay="0"/>
                                  </p:stCondLst>
                                  <p:childTnLst>
                                    <p:set>
                                      <p:cBhvr>
                                        <p:cTn id="9" dur="1000" fill="hold">
                                          <p:stCondLst>
                                            <p:cond delay="0"/>
                                          </p:stCondLst>
                                        </p:cTn>
                                        <p:tgtEl>
                                          <p:spTgt spid="6"/>
                                        </p:tgtEl>
                                        <p:attrNameLst>
                                          <p:attrName>style.visibility</p:attrName>
                                        </p:attrNameLst>
                                      </p:cBhvr>
                                      <p:to>
                                        <p:strVal val="visible"/>
                                      </p:to>
                                    </p:set>
                                    <p:animEffect transition="in" filter="box(in)">
                                      <p:cBhvr>
                                        <p:cTn id="10" dur="1000"/>
                                        <p:tgtEl>
                                          <p:spTgt spid="6"/>
                                        </p:tgtEl>
                                      </p:cBhvr>
                                    </p:animEffect>
                                  </p:childTnLst>
                                </p:cTn>
                              </p:par>
                              <p:par>
                                <p:cTn id="11" presetID="4" presetClass="entr" presetSubtype="16" fill="hold" grpId="0" nodeType="withEffect">
                                  <p:stCondLst>
                                    <p:cond delay="0"/>
                                  </p:stCondLst>
                                  <p:childTnLst>
                                    <p:set>
                                      <p:cBhvr>
                                        <p:cTn id="12" dur="1000" fill="hold">
                                          <p:stCondLst>
                                            <p:cond delay="0"/>
                                          </p:stCondLst>
                                        </p:cTn>
                                        <p:tgtEl>
                                          <p:spTgt spid="7"/>
                                        </p:tgtEl>
                                        <p:attrNameLst>
                                          <p:attrName>style.visibility</p:attrName>
                                        </p:attrNameLst>
                                      </p:cBhvr>
                                      <p:to>
                                        <p:strVal val="visible"/>
                                      </p:to>
                                    </p:set>
                                    <p:animEffect transition="in" filter="box(in)">
                                      <p:cBhvr>
                                        <p:cTn id="13" dur="1000"/>
                                        <p:tgtEl>
                                          <p:spTgt spid="7"/>
                                        </p:tgtEl>
                                      </p:cBhvr>
                                    </p:animEffect>
                                  </p:childTnLst>
                                </p:cTn>
                              </p:par>
                              <p:par>
                                <p:cTn id="14" presetID="4" presetClass="entr" presetSubtype="16" fill="hold" grpId="0" nodeType="withEffect">
                                  <p:stCondLst>
                                    <p:cond delay="0"/>
                                  </p:stCondLst>
                                  <p:childTnLst>
                                    <p:set>
                                      <p:cBhvr>
                                        <p:cTn id="15" dur="1000" fill="hold">
                                          <p:stCondLst>
                                            <p:cond delay="0"/>
                                          </p:stCondLst>
                                        </p:cTn>
                                        <p:tgtEl>
                                          <p:spTgt spid="8"/>
                                        </p:tgtEl>
                                        <p:attrNameLst>
                                          <p:attrName>style.visibility</p:attrName>
                                        </p:attrNameLst>
                                      </p:cBhvr>
                                      <p:to>
                                        <p:strVal val="visible"/>
                                      </p:to>
                                    </p:set>
                                    <p:animEffect transition="in" filter="box(in)">
                                      <p:cBhvr>
                                        <p:cTn id="1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10000"/>
                  <a:lumOff val="9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60400" y="2012200"/>
            <a:ext cx="10858500" cy="3240000"/>
          </a:xfrm>
          <a:prstGeom prst="roundRect">
            <a:avLst>
              <a:gd name="adj" fmla="val 6002"/>
            </a:avLst>
          </a:prstGeom>
          <a:solidFill>
            <a:schemeClr val="bg1">
              <a:lumMod val="95000"/>
            </a:schemeClr>
          </a:solidFill>
          <a:ln cap="sq">
            <a:noFill/>
            <a:prstDash val="solid"/>
            <a:miter/>
          </a:ln>
          <a:effectLst/>
        </p:spPr>
        <p:txBody>
          <a:bodyPr vert="horz" wrap="square" lIns="0" tIns="0" rIns="0" bIns="0" rtlCol="0" anchor="t"/>
          <a:lstStyle/>
          <a:p>
            <a:pPr algn="ctr">
              <a:lnSpc>
                <a:spcPct val="110000"/>
              </a:lnSpc>
            </a:pPr>
            <a:endParaRPr kumimoji="1" lang="zh-CN" altLang="en-US"/>
          </a:p>
        </p:txBody>
      </p:sp>
      <p:sp>
        <p:nvSpPr>
          <p:cNvPr id="4" name="标题 1"/>
          <p:cNvSpPr txBox="1"/>
          <p:nvPr/>
        </p:nvSpPr>
        <p:spPr>
          <a:xfrm>
            <a:off x="7933171" y="1624578"/>
            <a:ext cx="3285854" cy="3939044"/>
          </a:xfrm>
          <a:custGeom>
            <a:avLst/>
            <a:gdLst>
              <a:gd name="connsiteX0" fmla="*/ 3143250 w 4284811"/>
              <a:gd name="connsiteY0" fmla="*/ 5085017 h 6064091"/>
              <a:gd name="connsiteX1" fmla="*/ 3099435 w 4284811"/>
              <a:gd name="connsiteY1" fmla="*/ 5543550 h 6064091"/>
              <a:gd name="connsiteX2" fmla="*/ 3286125 w 4284811"/>
              <a:gd name="connsiteY2" fmla="*/ 5926836 h 6064091"/>
              <a:gd name="connsiteX3" fmla="*/ 2559749 w 4284811"/>
              <a:gd name="connsiteY3" fmla="*/ 6064092 h 6064091"/>
              <a:gd name="connsiteX4" fmla="*/ 339662 w 4284811"/>
              <a:gd name="connsiteY4" fmla="*/ 6064092 h 6064091"/>
              <a:gd name="connsiteX5" fmla="*/ 0 w 4284811"/>
              <a:gd name="connsiteY5" fmla="*/ 5724525 h 6064091"/>
              <a:gd name="connsiteX6" fmla="*/ 0 w 4284811"/>
              <a:gd name="connsiteY6" fmla="*/ 339662 h 6064091"/>
              <a:gd name="connsiteX7" fmla="*/ 339662 w 4284811"/>
              <a:gd name="connsiteY7" fmla="*/ 0 h 6064091"/>
              <a:gd name="connsiteX8" fmla="*/ 3941445 w 4284811"/>
              <a:gd name="connsiteY8" fmla="*/ 0 h 6064091"/>
              <a:gd name="connsiteX9" fmla="*/ 4281107 w 4284811"/>
              <a:gd name="connsiteY9" fmla="*/ 337852 h 6064091"/>
              <a:gd name="connsiteX10" fmla="*/ 4279011 w 4284811"/>
              <a:gd name="connsiteY10" fmla="*/ 2657951 h 6064091"/>
              <a:gd name="connsiteX11" fmla="*/ 4190714 w 4284811"/>
              <a:gd name="connsiteY11" fmla="*/ 3344609 h 6064091"/>
              <a:gd name="connsiteX12" fmla="*/ 3143250 w 4284811"/>
              <a:gd name="connsiteY12" fmla="*/ 5085017 h 6064091"/>
            </a:gdLst>
            <a:ahLst/>
            <a:cxnLst/>
            <a:rect l="l" t="t" r="r" b="b"/>
            <a:pathLst>
              <a:path w="4284811" h="6064091">
                <a:moveTo>
                  <a:pt x="3143250" y="5085017"/>
                </a:moveTo>
                <a:cubicBezTo>
                  <a:pt x="3011281" y="5203032"/>
                  <a:pt x="2992203" y="5402676"/>
                  <a:pt x="3099435" y="5543550"/>
                </a:cubicBezTo>
                <a:cubicBezTo>
                  <a:pt x="3209925" y="5688235"/>
                  <a:pt x="3315843" y="5854732"/>
                  <a:pt x="3286125" y="5926836"/>
                </a:cubicBezTo>
                <a:cubicBezTo>
                  <a:pt x="3228975" y="6064092"/>
                  <a:pt x="3133725" y="6064092"/>
                  <a:pt x="2559749" y="6064092"/>
                </a:cubicBezTo>
                <a:lnTo>
                  <a:pt x="339662" y="6064092"/>
                </a:lnTo>
                <a:cubicBezTo>
                  <a:pt x="152130" y="6064044"/>
                  <a:pt x="105" y="5912053"/>
                  <a:pt x="0" y="5724525"/>
                </a:cubicBezTo>
                <a:lnTo>
                  <a:pt x="0" y="339662"/>
                </a:lnTo>
                <a:cubicBezTo>
                  <a:pt x="53" y="152093"/>
                  <a:pt x="152093" y="53"/>
                  <a:pt x="339662" y="0"/>
                </a:cubicBezTo>
                <a:lnTo>
                  <a:pt x="3941445" y="0"/>
                </a:lnTo>
                <a:cubicBezTo>
                  <a:pt x="4128335" y="-3"/>
                  <a:pt x="4280107" y="150969"/>
                  <a:pt x="4281107" y="337852"/>
                </a:cubicBezTo>
                <a:cubicBezTo>
                  <a:pt x="4284155" y="895160"/>
                  <a:pt x="4288536" y="2010061"/>
                  <a:pt x="4279011" y="2657951"/>
                </a:cubicBezTo>
                <a:cubicBezTo>
                  <a:pt x="4275392" y="2902649"/>
                  <a:pt x="4221861" y="3200400"/>
                  <a:pt x="4190714" y="3344609"/>
                </a:cubicBezTo>
                <a:cubicBezTo>
                  <a:pt x="4005358" y="4202716"/>
                  <a:pt x="3467100" y="4795076"/>
                  <a:pt x="3143250" y="5085017"/>
                </a:cubicBezTo>
                <a:close/>
              </a:path>
            </a:pathLst>
          </a:custGeom>
          <a:gradFill>
            <a:gsLst>
              <a:gs pos="40000">
                <a:schemeClr val="accent1">
                  <a:lumMod val="60000"/>
                  <a:lumOff val="40000"/>
                  <a:alpha val="100000"/>
                </a:schemeClr>
              </a:gs>
              <a:gs pos="100000">
                <a:schemeClr val="accent1">
                  <a:alpha val="100000"/>
                </a:schemeClr>
              </a:gs>
            </a:gsLst>
            <a:lin ang="2700000" scaled="0"/>
          </a:gra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5" name="标题 1"/>
          <p:cNvSpPr txBox="1"/>
          <p:nvPr/>
        </p:nvSpPr>
        <p:spPr>
          <a:xfrm>
            <a:off x="10134931" y="4029087"/>
            <a:ext cx="921370" cy="1445378"/>
          </a:xfrm>
          <a:custGeom>
            <a:avLst/>
            <a:gdLst>
              <a:gd name="connsiteX0" fmla="*/ 0 w 1201483"/>
              <a:gd name="connsiteY0" fmla="*/ 1588008 h 2225135"/>
              <a:gd name="connsiteX1" fmla="*/ 398240 w 1201483"/>
              <a:gd name="connsiteY1" fmla="*/ 2225135 h 2225135"/>
              <a:gd name="connsiteX2" fmla="*/ 1201483 w 1201483"/>
              <a:gd name="connsiteY2" fmla="*/ 0 h 2225135"/>
              <a:gd name="connsiteX3" fmla="*/ 0 w 1201483"/>
              <a:gd name="connsiteY3" fmla="*/ 1588008 h 2225135"/>
            </a:gdLst>
            <a:ahLst/>
            <a:cxnLst/>
            <a:rect l="l" t="t" r="r" b="b"/>
            <a:pathLst>
              <a:path w="1201483" h="2225135">
                <a:moveTo>
                  <a:pt x="0" y="1588008"/>
                </a:moveTo>
                <a:cubicBezTo>
                  <a:pt x="0" y="1588008"/>
                  <a:pt x="456438" y="2085023"/>
                  <a:pt x="398240" y="2225135"/>
                </a:cubicBezTo>
                <a:cubicBezTo>
                  <a:pt x="653796" y="1604772"/>
                  <a:pt x="837247" y="1073087"/>
                  <a:pt x="1201483" y="0"/>
                </a:cubicBezTo>
                <a:cubicBezTo>
                  <a:pt x="836581" y="1030510"/>
                  <a:pt x="0" y="1588008"/>
                  <a:pt x="0" y="1588008"/>
                </a:cubicBezTo>
                <a:close/>
              </a:path>
            </a:pathLst>
          </a:custGeom>
          <a:gradFill>
            <a:gsLst>
              <a:gs pos="20000">
                <a:schemeClr val="accent1">
                  <a:lumMod val="60000"/>
                  <a:lumOff val="40000"/>
                </a:schemeClr>
              </a:gs>
              <a:gs pos="100000">
                <a:schemeClr val="accent1"/>
              </a:gs>
            </a:gsLst>
            <a:lin ang="2700000" scaled="0"/>
          </a:gra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6" name="标题 1"/>
          <p:cNvSpPr txBox="1"/>
          <p:nvPr/>
        </p:nvSpPr>
        <p:spPr>
          <a:xfrm>
            <a:off x="1011075" y="4664405"/>
            <a:ext cx="6320530" cy="173498"/>
          </a:xfrm>
          <a:custGeom>
            <a:avLst/>
            <a:gdLst>
              <a:gd name="connsiteX0" fmla="*/ 12192000 w 12192000"/>
              <a:gd name="connsiteY0" fmla="*/ 0 h 318313"/>
              <a:gd name="connsiteX1" fmla="*/ 0 w 12192000"/>
              <a:gd name="connsiteY1" fmla="*/ 0 h 318313"/>
              <a:gd name="connsiteX2" fmla="*/ 0 w 12192000"/>
              <a:gd name="connsiteY2" fmla="*/ 114112 h 318313"/>
              <a:gd name="connsiteX3" fmla="*/ 11795610 w 12192000"/>
              <a:gd name="connsiteY3" fmla="*/ 114112 h 318313"/>
              <a:gd name="connsiteX4" fmla="*/ 11795610 w 12192000"/>
              <a:gd name="connsiteY4" fmla="*/ 318313 h 318313"/>
              <a:gd name="connsiteX5" fmla="*/ 12192000 w 12192000"/>
              <a:gd name="connsiteY5" fmla="*/ 0 h 318313"/>
            </a:gdLst>
            <a:ahLst/>
            <a:cxnLst/>
            <a:rect l="l" t="t" r="r" b="b"/>
            <a:pathLst>
              <a:path w="12192000" h="318313">
                <a:moveTo>
                  <a:pt x="12192000" y="0"/>
                </a:moveTo>
                <a:lnTo>
                  <a:pt x="0" y="0"/>
                </a:lnTo>
                <a:lnTo>
                  <a:pt x="0" y="114112"/>
                </a:lnTo>
                <a:lnTo>
                  <a:pt x="11795610" y="114112"/>
                </a:lnTo>
                <a:lnTo>
                  <a:pt x="11795610" y="318313"/>
                </a:lnTo>
                <a:lnTo>
                  <a:pt x="12192000" y="0"/>
                </a:lnTo>
                <a:close/>
              </a:path>
            </a:pathLst>
          </a:custGeom>
          <a:gradFill>
            <a:gsLst>
              <a:gs pos="0">
                <a:schemeClr val="bg1">
                  <a:lumMod val="95000"/>
                </a:schemeClr>
              </a:gs>
              <a:gs pos="100000">
                <a:schemeClr val="accent1"/>
              </a:gs>
            </a:gsLst>
            <a:lin ang="0" scaled="0"/>
          </a:gra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a:off x="1211605" y="3000878"/>
            <a:ext cx="6120000" cy="1354230"/>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项目展示将详细呈现系统的各项功能和实际运行效果。</a:t>
            </a:r>
            <a:endParaRPr kumimoji="1" lang="zh-CN" altLang="en-US"/>
          </a:p>
        </p:txBody>
      </p:sp>
      <p:sp>
        <p:nvSpPr>
          <p:cNvPr id="8" name="标题 1"/>
          <p:cNvSpPr txBox="1"/>
          <p:nvPr/>
        </p:nvSpPr>
        <p:spPr>
          <a:xfrm>
            <a:off x="1211605" y="2522469"/>
            <a:ext cx="6120000" cy="369384"/>
          </a:xfrm>
          <a:prstGeom prst="rect">
            <a:avLst/>
          </a:prstGeom>
          <a:noFill/>
          <a:ln w="12700" cap="sq">
            <a:noFill/>
            <a:miter/>
          </a:ln>
        </p:spPr>
        <p:txBody>
          <a:bodyPr vert="horz" wrap="square" lIns="0" tIns="0" rIns="0" bIns="0" rtlCol="0" anchor="b"/>
          <a:lstStyle/>
          <a:p>
            <a:pPr algn="l">
              <a:lnSpc>
                <a:spcPct val="120000"/>
              </a:lnSpc>
            </a:pPr>
            <a:r>
              <a:rPr kumimoji="1" lang="en-US" altLang="zh-CN" sz="16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展示内容</a:t>
            </a:r>
            <a:endParaRPr kumimoji="1" lang="zh-CN" altLang="en-US"/>
          </a:p>
        </p:txBody>
      </p:sp>
      <p:sp>
        <p:nvSpPr>
          <p:cNvPr id="9" name="标题 1"/>
          <p:cNvSpPr txBox="1"/>
          <p:nvPr/>
        </p:nvSpPr>
        <p:spPr>
          <a:xfrm>
            <a:off x="8252598" y="2844736"/>
            <a:ext cx="2520000" cy="1524176"/>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FFFFFF">
                    <a:alpha val="100000"/>
                  </a:srgbClr>
                </a:solidFill>
                <a:latin typeface="Source Han Sans" panose="020B0500000000000000" charset="-122"/>
                <a:ea typeface="Source Han Sans" panose="020B0500000000000000" charset="-122"/>
                <a:cs typeface="Source Han Sans" panose="020B0500000000000000" charset="-122"/>
              </a:rPr>
              <a:t>通过实际操作演示，展示系统的优秀性能和用户体验。</a:t>
            </a:r>
            <a:endParaRPr kumimoji="1" lang="zh-CN" altLang="en-US"/>
          </a:p>
        </p:txBody>
      </p:sp>
      <p:sp>
        <p:nvSpPr>
          <p:cNvPr id="10" name="标题 1"/>
          <p:cNvSpPr txBox="1"/>
          <p:nvPr/>
        </p:nvSpPr>
        <p:spPr>
          <a:xfrm>
            <a:off x="8252598" y="1855773"/>
            <a:ext cx="2520000" cy="886218"/>
          </a:xfrm>
          <a:prstGeom prst="rect">
            <a:avLst/>
          </a:prstGeom>
          <a:noFill/>
          <a:ln w="12700" cap="sq">
            <a:noFill/>
            <a:miter/>
          </a:ln>
        </p:spPr>
        <p:txBody>
          <a:bodyPr vert="horz" wrap="square" lIns="0" tIns="0" rIns="0" bIns="0" rtlCol="0" anchor="b"/>
          <a:lstStyle/>
          <a:p>
            <a:pPr algn="l">
              <a:lnSpc>
                <a:spcPct val="120000"/>
              </a:lnSpc>
            </a:pPr>
            <a:r>
              <a:rPr kumimoji="1" lang="en-US" altLang="zh-CN" sz="1600">
                <a:ln w="12700">
                  <a:noFill/>
                </a:ln>
                <a:solidFill>
                  <a:srgbClr val="FFFFFF">
                    <a:alpha val="100000"/>
                  </a:srgbClr>
                </a:solidFill>
                <a:latin typeface="Source Han Sans CN Bold" panose="020B0800000000000000" charset="-122"/>
                <a:ea typeface="Source Han Sans CN Bold" panose="020B0800000000000000" charset="-122"/>
                <a:cs typeface="Source Han Sans CN Bold" panose="020B0800000000000000" charset="-122"/>
              </a:rPr>
              <a:t>展示效果</a:t>
            </a:r>
            <a:endParaRPr kumimoji="1" lang="zh-CN" altLang="en-US"/>
          </a:p>
        </p:txBody>
      </p:sp>
      <p:sp>
        <p:nvSpPr>
          <p:cNvPr id="11" name="标题 1"/>
          <p:cNvSpPr txBox="1"/>
          <p:nvPr/>
        </p:nvSpPr>
        <p:spPr>
          <a:xfrm>
            <a:off x="810592" y="263750"/>
            <a:ext cx="10878487"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项目展示</a:t>
            </a:r>
            <a:endParaRPr kumimoji="1" lang="zh-CN" altLang="en-US"/>
          </a:p>
        </p:txBody>
      </p:sp>
      <p:sp>
        <p:nvSpPr>
          <p:cNvPr id="12" name="标题 1"/>
          <p:cNvSpPr txBox="1"/>
          <p:nvPr/>
        </p:nvSpPr>
        <p:spPr>
          <a:xfrm>
            <a:off x="327659" y="324821"/>
            <a:ext cx="159713" cy="159713"/>
          </a:xfrm>
          <a:prstGeom prst="rect">
            <a:avLst/>
          </a:prstGeom>
          <a:noFill/>
          <a:ln w="12700" cap="sq">
            <a:solidFill>
              <a:schemeClr val="bg1">
                <a:lumMod val="6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382730" y="379892"/>
            <a:ext cx="255445" cy="255445"/>
          </a:xfrm>
          <a:prstGeom prst="rect">
            <a:avLst/>
          </a:prstGeom>
          <a:solidFill>
            <a:schemeClr val="tx1">
              <a:lumMod val="75000"/>
              <a:lumOff val="2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alphaModFix amt="8000"/>
          </a:blip>
          <a:srcRect l="209" t="10053" r="183" b="15562"/>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rect l="l" t="t" r="r" b="b"/>
            <a:pathLst>
              <a:path w="12192000" h="6858000">
                <a:moveTo>
                  <a:pt x="0" y="0"/>
                </a:moveTo>
                <a:lnTo>
                  <a:pt x="12192000" y="0"/>
                </a:lnTo>
                <a:lnTo>
                  <a:pt x="12192000" y="6858000"/>
                </a:lnTo>
                <a:lnTo>
                  <a:pt x="0" y="6858000"/>
                </a:lnTo>
                <a:close/>
              </a:path>
            </a:pathLst>
          </a:custGeom>
          <a:noFill/>
          <a:ln>
            <a:noFill/>
          </a:ln>
        </p:spPr>
      </p:pic>
      <p:sp>
        <p:nvSpPr>
          <p:cNvPr id="3" name="标题 1"/>
          <p:cNvSpPr txBox="1"/>
          <p:nvPr/>
        </p:nvSpPr>
        <p:spPr>
          <a:xfrm flipH="1">
            <a:off x="6038346" y="-10348"/>
            <a:ext cx="4951753" cy="6878696"/>
          </a:xfrm>
          <a:prstGeom prst="chevron">
            <a:avLst>
              <a:gd name="adj" fmla="val 60879"/>
            </a:avLst>
          </a:prstGeom>
          <a:gradFill>
            <a:gsLst>
              <a:gs pos="0">
                <a:schemeClr val="accent1">
                  <a:lumMod val="60000"/>
                  <a:lumOff val="40000"/>
                </a:schemeClr>
              </a:gs>
              <a:gs pos="100000">
                <a:schemeClr val="accent1"/>
              </a:gs>
            </a:gsLst>
            <a:lin ang="5400000" scaled="0"/>
          </a:gra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8103343" flipH="1">
            <a:off x="6617971" y="2672905"/>
            <a:ext cx="1497543" cy="1497542"/>
          </a:xfrm>
          <a:custGeom>
            <a:avLst/>
            <a:gdLst>
              <a:gd name="connsiteX0" fmla="*/ 72353 w 1497543"/>
              <a:gd name="connsiteY0" fmla="*/ 72351 h 1497542"/>
              <a:gd name="connsiteX1" fmla="*/ 84766 w 1497543"/>
              <a:gd name="connsiteY1" fmla="*/ 42382 h 1497542"/>
              <a:gd name="connsiteX2" fmla="*/ 42383 w 1497543"/>
              <a:gd name="connsiteY2" fmla="*/ 0 h 1497542"/>
              <a:gd name="connsiteX3" fmla="*/ 0 w 1497543"/>
              <a:gd name="connsiteY3" fmla="*/ 42382 h 1497542"/>
              <a:gd name="connsiteX4" fmla="*/ 42383 w 1497543"/>
              <a:gd name="connsiteY4" fmla="*/ 84765 h 1497542"/>
              <a:gd name="connsiteX5" fmla="*/ 72353 w 1497543"/>
              <a:gd name="connsiteY5" fmla="*/ 72351 h 1497542"/>
              <a:gd name="connsiteX6" fmla="*/ 72353 w 1497543"/>
              <a:gd name="connsiteY6" fmla="*/ 354906 h 1497542"/>
              <a:gd name="connsiteX7" fmla="*/ 84767 w 1497543"/>
              <a:gd name="connsiteY7" fmla="*/ 324937 h 1497542"/>
              <a:gd name="connsiteX8" fmla="*/ 42384 w 1497543"/>
              <a:gd name="connsiteY8" fmla="*/ 282555 h 1497542"/>
              <a:gd name="connsiteX9" fmla="*/ 0 w 1497543"/>
              <a:gd name="connsiteY9" fmla="*/ 324937 h 1497542"/>
              <a:gd name="connsiteX10" fmla="*/ 42384 w 1497543"/>
              <a:gd name="connsiteY10" fmla="*/ 367320 h 1497542"/>
              <a:gd name="connsiteX11" fmla="*/ 72353 w 1497543"/>
              <a:gd name="connsiteY11" fmla="*/ 354906 h 1497542"/>
              <a:gd name="connsiteX12" fmla="*/ 354908 w 1497543"/>
              <a:gd name="connsiteY12" fmla="*/ 354906 h 1497542"/>
              <a:gd name="connsiteX13" fmla="*/ 367322 w 1497543"/>
              <a:gd name="connsiteY13" fmla="*/ 324937 h 1497542"/>
              <a:gd name="connsiteX14" fmla="*/ 324938 w 1497543"/>
              <a:gd name="connsiteY14" fmla="*/ 282554 h 1497542"/>
              <a:gd name="connsiteX15" fmla="*/ 282556 w 1497543"/>
              <a:gd name="connsiteY15" fmla="*/ 324937 h 1497542"/>
              <a:gd name="connsiteX16" fmla="*/ 324939 w 1497543"/>
              <a:gd name="connsiteY16" fmla="*/ 367320 h 1497542"/>
              <a:gd name="connsiteX17" fmla="*/ 354908 w 1497543"/>
              <a:gd name="connsiteY17" fmla="*/ 354906 h 1497542"/>
              <a:gd name="connsiteX18" fmla="*/ 72353 w 1497543"/>
              <a:gd name="connsiteY18" fmla="*/ 637462 h 1497542"/>
              <a:gd name="connsiteX19" fmla="*/ 84766 w 1497543"/>
              <a:gd name="connsiteY19" fmla="*/ 607493 h 1497542"/>
              <a:gd name="connsiteX20" fmla="*/ 42383 w 1497543"/>
              <a:gd name="connsiteY20" fmla="*/ 565110 h 1497542"/>
              <a:gd name="connsiteX21" fmla="*/ 0 w 1497543"/>
              <a:gd name="connsiteY21" fmla="*/ 607493 h 1497542"/>
              <a:gd name="connsiteX22" fmla="*/ 42383 w 1497543"/>
              <a:gd name="connsiteY22" fmla="*/ 649876 h 1497542"/>
              <a:gd name="connsiteX23" fmla="*/ 72353 w 1497543"/>
              <a:gd name="connsiteY23" fmla="*/ 637462 h 1497542"/>
              <a:gd name="connsiteX24" fmla="*/ 354908 w 1497543"/>
              <a:gd name="connsiteY24" fmla="*/ 637462 h 1497542"/>
              <a:gd name="connsiteX25" fmla="*/ 367321 w 1497543"/>
              <a:gd name="connsiteY25" fmla="*/ 607493 h 1497542"/>
              <a:gd name="connsiteX26" fmla="*/ 324938 w 1497543"/>
              <a:gd name="connsiteY26" fmla="*/ 565110 h 1497542"/>
              <a:gd name="connsiteX27" fmla="*/ 282555 w 1497543"/>
              <a:gd name="connsiteY27" fmla="*/ 607493 h 1497542"/>
              <a:gd name="connsiteX28" fmla="*/ 324938 w 1497543"/>
              <a:gd name="connsiteY28" fmla="*/ 649876 h 1497542"/>
              <a:gd name="connsiteX29" fmla="*/ 354908 w 1497543"/>
              <a:gd name="connsiteY29" fmla="*/ 637462 h 1497542"/>
              <a:gd name="connsiteX30" fmla="*/ 72353 w 1497543"/>
              <a:gd name="connsiteY30" fmla="*/ 920017 h 1497542"/>
              <a:gd name="connsiteX31" fmla="*/ 84766 w 1497543"/>
              <a:gd name="connsiteY31" fmla="*/ 890048 h 1497542"/>
              <a:gd name="connsiteX32" fmla="*/ 42383 w 1497543"/>
              <a:gd name="connsiteY32" fmla="*/ 847665 h 1497542"/>
              <a:gd name="connsiteX33" fmla="*/ 0 w 1497543"/>
              <a:gd name="connsiteY33" fmla="*/ 890048 h 1497542"/>
              <a:gd name="connsiteX34" fmla="*/ 42384 w 1497543"/>
              <a:gd name="connsiteY34" fmla="*/ 932431 h 1497542"/>
              <a:gd name="connsiteX35" fmla="*/ 72353 w 1497543"/>
              <a:gd name="connsiteY35" fmla="*/ 920017 h 1497542"/>
              <a:gd name="connsiteX36" fmla="*/ 637463 w 1497543"/>
              <a:gd name="connsiteY36" fmla="*/ 637463 h 1497542"/>
              <a:gd name="connsiteX37" fmla="*/ 649877 w 1497543"/>
              <a:gd name="connsiteY37" fmla="*/ 607493 h 1497542"/>
              <a:gd name="connsiteX38" fmla="*/ 607494 w 1497543"/>
              <a:gd name="connsiteY38" fmla="*/ 565110 h 1497542"/>
              <a:gd name="connsiteX39" fmla="*/ 565111 w 1497543"/>
              <a:gd name="connsiteY39" fmla="*/ 607493 h 1497542"/>
              <a:gd name="connsiteX40" fmla="*/ 607494 w 1497543"/>
              <a:gd name="connsiteY40" fmla="*/ 649876 h 1497542"/>
              <a:gd name="connsiteX41" fmla="*/ 637463 w 1497543"/>
              <a:gd name="connsiteY41" fmla="*/ 637463 h 1497542"/>
              <a:gd name="connsiteX42" fmla="*/ 354908 w 1497543"/>
              <a:gd name="connsiteY42" fmla="*/ 920017 h 1497542"/>
              <a:gd name="connsiteX43" fmla="*/ 367321 w 1497543"/>
              <a:gd name="connsiteY43" fmla="*/ 890048 h 1497542"/>
              <a:gd name="connsiteX44" fmla="*/ 324938 w 1497543"/>
              <a:gd name="connsiteY44" fmla="*/ 847665 h 1497542"/>
              <a:gd name="connsiteX45" fmla="*/ 282555 w 1497543"/>
              <a:gd name="connsiteY45" fmla="*/ 890048 h 1497542"/>
              <a:gd name="connsiteX46" fmla="*/ 324939 w 1497543"/>
              <a:gd name="connsiteY46" fmla="*/ 932431 h 1497542"/>
              <a:gd name="connsiteX47" fmla="*/ 354908 w 1497543"/>
              <a:gd name="connsiteY47" fmla="*/ 920017 h 1497542"/>
              <a:gd name="connsiteX48" fmla="*/ 72352 w 1497543"/>
              <a:gd name="connsiteY48" fmla="*/ 1202573 h 1497542"/>
              <a:gd name="connsiteX49" fmla="*/ 84766 w 1497543"/>
              <a:gd name="connsiteY49" fmla="*/ 1172604 h 1497542"/>
              <a:gd name="connsiteX50" fmla="*/ 42383 w 1497543"/>
              <a:gd name="connsiteY50" fmla="*/ 1130221 h 1497542"/>
              <a:gd name="connsiteX51" fmla="*/ 0 w 1497543"/>
              <a:gd name="connsiteY51" fmla="*/ 1172604 h 1497542"/>
              <a:gd name="connsiteX52" fmla="*/ 42383 w 1497543"/>
              <a:gd name="connsiteY52" fmla="*/ 1214987 h 1497542"/>
              <a:gd name="connsiteX53" fmla="*/ 72352 w 1497543"/>
              <a:gd name="connsiteY53" fmla="*/ 1202573 h 1497542"/>
              <a:gd name="connsiteX54" fmla="*/ 637464 w 1497543"/>
              <a:gd name="connsiteY54" fmla="*/ 920017 h 1497542"/>
              <a:gd name="connsiteX55" fmla="*/ 649877 w 1497543"/>
              <a:gd name="connsiteY55" fmla="*/ 890048 h 1497542"/>
              <a:gd name="connsiteX56" fmla="*/ 607494 w 1497543"/>
              <a:gd name="connsiteY56" fmla="*/ 847665 h 1497542"/>
              <a:gd name="connsiteX57" fmla="*/ 565111 w 1497543"/>
              <a:gd name="connsiteY57" fmla="*/ 890048 h 1497542"/>
              <a:gd name="connsiteX58" fmla="*/ 607494 w 1497543"/>
              <a:gd name="connsiteY58" fmla="*/ 932431 h 1497542"/>
              <a:gd name="connsiteX59" fmla="*/ 637464 w 1497543"/>
              <a:gd name="connsiteY59" fmla="*/ 920017 h 1497542"/>
              <a:gd name="connsiteX60" fmla="*/ 354907 w 1497543"/>
              <a:gd name="connsiteY60" fmla="*/ 1202573 h 1497542"/>
              <a:gd name="connsiteX61" fmla="*/ 367321 w 1497543"/>
              <a:gd name="connsiteY61" fmla="*/ 1172604 h 1497542"/>
              <a:gd name="connsiteX62" fmla="*/ 324938 w 1497543"/>
              <a:gd name="connsiteY62" fmla="*/ 1130221 h 1497542"/>
              <a:gd name="connsiteX63" fmla="*/ 282555 w 1497543"/>
              <a:gd name="connsiteY63" fmla="*/ 1172604 h 1497542"/>
              <a:gd name="connsiteX64" fmla="*/ 324938 w 1497543"/>
              <a:gd name="connsiteY64" fmla="*/ 1214987 h 1497542"/>
              <a:gd name="connsiteX65" fmla="*/ 354907 w 1497543"/>
              <a:gd name="connsiteY65" fmla="*/ 1202573 h 1497542"/>
              <a:gd name="connsiteX66" fmla="*/ 72353 w 1497543"/>
              <a:gd name="connsiteY66" fmla="*/ 1485128 h 1497542"/>
              <a:gd name="connsiteX67" fmla="*/ 84766 w 1497543"/>
              <a:gd name="connsiteY67" fmla="*/ 1455159 h 1497542"/>
              <a:gd name="connsiteX68" fmla="*/ 42383 w 1497543"/>
              <a:gd name="connsiteY68" fmla="*/ 1412776 h 1497542"/>
              <a:gd name="connsiteX69" fmla="*/ 0 w 1497543"/>
              <a:gd name="connsiteY69" fmla="*/ 1455159 h 1497542"/>
              <a:gd name="connsiteX70" fmla="*/ 42383 w 1497543"/>
              <a:gd name="connsiteY70" fmla="*/ 1497542 h 1497542"/>
              <a:gd name="connsiteX71" fmla="*/ 72353 w 1497543"/>
              <a:gd name="connsiteY71" fmla="*/ 1485128 h 1497542"/>
              <a:gd name="connsiteX72" fmla="*/ 920019 w 1497543"/>
              <a:gd name="connsiteY72" fmla="*/ 920017 h 1497542"/>
              <a:gd name="connsiteX73" fmla="*/ 932432 w 1497543"/>
              <a:gd name="connsiteY73" fmla="*/ 890048 h 1497542"/>
              <a:gd name="connsiteX74" fmla="*/ 890049 w 1497543"/>
              <a:gd name="connsiteY74" fmla="*/ 847665 h 1497542"/>
              <a:gd name="connsiteX75" fmla="*/ 847666 w 1497543"/>
              <a:gd name="connsiteY75" fmla="*/ 890048 h 1497542"/>
              <a:gd name="connsiteX76" fmla="*/ 890049 w 1497543"/>
              <a:gd name="connsiteY76" fmla="*/ 932431 h 1497542"/>
              <a:gd name="connsiteX77" fmla="*/ 920019 w 1497543"/>
              <a:gd name="connsiteY77" fmla="*/ 920017 h 1497542"/>
              <a:gd name="connsiteX78" fmla="*/ 637463 w 1497543"/>
              <a:gd name="connsiteY78" fmla="*/ 1202573 h 1497542"/>
              <a:gd name="connsiteX79" fmla="*/ 649877 w 1497543"/>
              <a:gd name="connsiteY79" fmla="*/ 1172604 h 1497542"/>
              <a:gd name="connsiteX80" fmla="*/ 607494 w 1497543"/>
              <a:gd name="connsiteY80" fmla="*/ 1130221 h 1497542"/>
              <a:gd name="connsiteX81" fmla="*/ 565111 w 1497543"/>
              <a:gd name="connsiteY81" fmla="*/ 1172604 h 1497542"/>
              <a:gd name="connsiteX82" fmla="*/ 607494 w 1497543"/>
              <a:gd name="connsiteY82" fmla="*/ 1214987 h 1497542"/>
              <a:gd name="connsiteX83" fmla="*/ 637463 w 1497543"/>
              <a:gd name="connsiteY83" fmla="*/ 1202573 h 1497542"/>
              <a:gd name="connsiteX84" fmla="*/ 354908 w 1497543"/>
              <a:gd name="connsiteY84" fmla="*/ 1485128 h 1497542"/>
              <a:gd name="connsiteX85" fmla="*/ 367321 w 1497543"/>
              <a:gd name="connsiteY85" fmla="*/ 1455159 h 1497542"/>
              <a:gd name="connsiteX86" fmla="*/ 324938 w 1497543"/>
              <a:gd name="connsiteY86" fmla="*/ 1412776 h 1497542"/>
              <a:gd name="connsiteX87" fmla="*/ 282555 w 1497543"/>
              <a:gd name="connsiteY87" fmla="*/ 1455159 h 1497542"/>
              <a:gd name="connsiteX88" fmla="*/ 324939 w 1497543"/>
              <a:gd name="connsiteY88" fmla="*/ 1497542 h 1497542"/>
              <a:gd name="connsiteX89" fmla="*/ 354908 w 1497543"/>
              <a:gd name="connsiteY89" fmla="*/ 1485128 h 1497542"/>
              <a:gd name="connsiteX90" fmla="*/ 920018 w 1497543"/>
              <a:gd name="connsiteY90" fmla="*/ 1202573 h 1497542"/>
              <a:gd name="connsiteX91" fmla="*/ 932432 w 1497543"/>
              <a:gd name="connsiteY91" fmla="*/ 1172604 h 1497542"/>
              <a:gd name="connsiteX92" fmla="*/ 890049 w 1497543"/>
              <a:gd name="connsiteY92" fmla="*/ 1130221 h 1497542"/>
              <a:gd name="connsiteX93" fmla="*/ 847666 w 1497543"/>
              <a:gd name="connsiteY93" fmla="*/ 1172604 h 1497542"/>
              <a:gd name="connsiteX94" fmla="*/ 890049 w 1497543"/>
              <a:gd name="connsiteY94" fmla="*/ 1214987 h 1497542"/>
              <a:gd name="connsiteX95" fmla="*/ 920018 w 1497543"/>
              <a:gd name="connsiteY95" fmla="*/ 1202573 h 1497542"/>
              <a:gd name="connsiteX96" fmla="*/ 637464 w 1497543"/>
              <a:gd name="connsiteY96" fmla="*/ 1485128 h 1497542"/>
              <a:gd name="connsiteX97" fmla="*/ 649877 w 1497543"/>
              <a:gd name="connsiteY97" fmla="*/ 1455159 h 1497542"/>
              <a:gd name="connsiteX98" fmla="*/ 607494 w 1497543"/>
              <a:gd name="connsiteY98" fmla="*/ 1412776 h 1497542"/>
              <a:gd name="connsiteX99" fmla="*/ 565111 w 1497543"/>
              <a:gd name="connsiteY99" fmla="*/ 1455159 h 1497542"/>
              <a:gd name="connsiteX100" fmla="*/ 607494 w 1497543"/>
              <a:gd name="connsiteY100" fmla="*/ 1497542 h 1497542"/>
              <a:gd name="connsiteX101" fmla="*/ 637464 w 1497543"/>
              <a:gd name="connsiteY101" fmla="*/ 1485128 h 1497542"/>
              <a:gd name="connsiteX102" fmla="*/ 1202574 w 1497543"/>
              <a:gd name="connsiteY102" fmla="*/ 1202573 h 1497542"/>
              <a:gd name="connsiteX103" fmla="*/ 1214988 w 1497543"/>
              <a:gd name="connsiteY103" fmla="*/ 1172604 h 1497542"/>
              <a:gd name="connsiteX104" fmla="*/ 1172605 w 1497543"/>
              <a:gd name="connsiteY104" fmla="*/ 1130221 h 1497542"/>
              <a:gd name="connsiteX105" fmla="*/ 1130222 w 1497543"/>
              <a:gd name="connsiteY105" fmla="*/ 1172604 h 1497542"/>
              <a:gd name="connsiteX106" fmla="*/ 1172605 w 1497543"/>
              <a:gd name="connsiteY106" fmla="*/ 1214987 h 1497542"/>
              <a:gd name="connsiteX107" fmla="*/ 1202574 w 1497543"/>
              <a:gd name="connsiteY107" fmla="*/ 1202573 h 1497542"/>
              <a:gd name="connsiteX108" fmla="*/ 920018 w 1497543"/>
              <a:gd name="connsiteY108" fmla="*/ 1485128 h 1497542"/>
              <a:gd name="connsiteX109" fmla="*/ 932432 w 1497543"/>
              <a:gd name="connsiteY109" fmla="*/ 1455159 h 1497542"/>
              <a:gd name="connsiteX110" fmla="*/ 890049 w 1497543"/>
              <a:gd name="connsiteY110" fmla="*/ 1412776 h 1497542"/>
              <a:gd name="connsiteX111" fmla="*/ 847666 w 1497543"/>
              <a:gd name="connsiteY111" fmla="*/ 1455159 h 1497542"/>
              <a:gd name="connsiteX112" fmla="*/ 890049 w 1497543"/>
              <a:gd name="connsiteY112" fmla="*/ 1497542 h 1497542"/>
              <a:gd name="connsiteX113" fmla="*/ 920018 w 1497543"/>
              <a:gd name="connsiteY113" fmla="*/ 1485128 h 1497542"/>
              <a:gd name="connsiteX114" fmla="*/ 1202574 w 1497543"/>
              <a:gd name="connsiteY114" fmla="*/ 1485128 h 1497542"/>
              <a:gd name="connsiteX115" fmla="*/ 1214988 w 1497543"/>
              <a:gd name="connsiteY115" fmla="*/ 1455159 h 1497542"/>
              <a:gd name="connsiteX116" fmla="*/ 1172605 w 1497543"/>
              <a:gd name="connsiteY116" fmla="*/ 1412776 h 1497542"/>
              <a:gd name="connsiteX117" fmla="*/ 1130222 w 1497543"/>
              <a:gd name="connsiteY117" fmla="*/ 1455159 h 1497542"/>
              <a:gd name="connsiteX118" fmla="*/ 1172605 w 1497543"/>
              <a:gd name="connsiteY118" fmla="*/ 1497542 h 1497542"/>
              <a:gd name="connsiteX119" fmla="*/ 1202574 w 1497543"/>
              <a:gd name="connsiteY119" fmla="*/ 1485128 h 1497542"/>
              <a:gd name="connsiteX120" fmla="*/ 1485129 w 1497543"/>
              <a:gd name="connsiteY120" fmla="*/ 1485128 h 1497542"/>
              <a:gd name="connsiteX121" fmla="*/ 1497543 w 1497543"/>
              <a:gd name="connsiteY121" fmla="*/ 1455159 h 1497542"/>
              <a:gd name="connsiteX122" fmla="*/ 1455160 w 1497543"/>
              <a:gd name="connsiteY122" fmla="*/ 1412776 h 1497542"/>
              <a:gd name="connsiteX123" fmla="*/ 1412777 w 1497543"/>
              <a:gd name="connsiteY123" fmla="*/ 1455159 h 1497542"/>
              <a:gd name="connsiteX124" fmla="*/ 1455160 w 1497543"/>
              <a:gd name="connsiteY124" fmla="*/ 1497542 h 1497542"/>
              <a:gd name="connsiteX125" fmla="*/ 1485129 w 1497543"/>
              <a:gd name="connsiteY125" fmla="*/ 1485128 h 1497542"/>
            </a:gdLst>
            <a:ahLst/>
            <a:cxnLst/>
            <a:rect l="l" t="t" r="r" b="b"/>
            <a:pathLst>
              <a:path w="1497543" h="1497542">
                <a:moveTo>
                  <a:pt x="72353" y="72351"/>
                </a:moveTo>
                <a:cubicBezTo>
                  <a:pt x="80022" y="64682"/>
                  <a:pt x="84766" y="54086"/>
                  <a:pt x="84766" y="42382"/>
                </a:cubicBezTo>
                <a:cubicBezTo>
                  <a:pt x="84766" y="18975"/>
                  <a:pt x="65790" y="-1"/>
                  <a:pt x="42383" y="0"/>
                </a:cubicBezTo>
                <a:cubicBezTo>
                  <a:pt x="18976" y="-1"/>
                  <a:pt x="0" y="18975"/>
                  <a:pt x="0" y="42382"/>
                </a:cubicBezTo>
                <a:cubicBezTo>
                  <a:pt x="0" y="65789"/>
                  <a:pt x="18976" y="84765"/>
                  <a:pt x="42383" y="84765"/>
                </a:cubicBezTo>
                <a:cubicBezTo>
                  <a:pt x="54087" y="84766"/>
                  <a:pt x="64683" y="80021"/>
                  <a:pt x="72353" y="72351"/>
                </a:cubicBezTo>
                <a:close/>
                <a:moveTo>
                  <a:pt x="72353" y="354906"/>
                </a:moveTo>
                <a:cubicBezTo>
                  <a:pt x="80023" y="347237"/>
                  <a:pt x="84767" y="336641"/>
                  <a:pt x="84767" y="324937"/>
                </a:cubicBezTo>
                <a:cubicBezTo>
                  <a:pt x="84766" y="301530"/>
                  <a:pt x="65791" y="282554"/>
                  <a:pt x="42384" y="282555"/>
                </a:cubicBezTo>
                <a:cubicBezTo>
                  <a:pt x="18977" y="282554"/>
                  <a:pt x="0" y="301530"/>
                  <a:pt x="0" y="324937"/>
                </a:cubicBezTo>
                <a:cubicBezTo>
                  <a:pt x="1" y="348344"/>
                  <a:pt x="18977" y="367320"/>
                  <a:pt x="42384" y="367320"/>
                </a:cubicBezTo>
                <a:cubicBezTo>
                  <a:pt x="54087" y="367320"/>
                  <a:pt x="64683" y="362576"/>
                  <a:pt x="72353" y="354906"/>
                </a:cubicBezTo>
                <a:close/>
                <a:moveTo>
                  <a:pt x="354908" y="354906"/>
                </a:moveTo>
                <a:cubicBezTo>
                  <a:pt x="362578" y="347237"/>
                  <a:pt x="367322" y="336641"/>
                  <a:pt x="367322" y="324937"/>
                </a:cubicBezTo>
                <a:cubicBezTo>
                  <a:pt x="367322" y="301530"/>
                  <a:pt x="348346" y="282554"/>
                  <a:pt x="324938" y="282554"/>
                </a:cubicBezTo>
                <a:cubicBezTo>
                  <a:pt x="301532" y="282554"/>
                  <a:pt x="282555" y="301530"/>
                  <a:pt x="282556" y="324937"/>
                </a:cubicBezTo>
                <a:cubicBezTo>
                  <a:pt x="282556" y="348344"/>
                  <a:pt x="301532" y="367320"/>
                  <a:pt x="324939" y="367320"/>
                </a:cubicBezTo>
                <a:cubicBezTo>
                  <a:pt x="336642" y="367320"/>
                  <a:pt x="347238" y="362576"/>
                  <a:pt x="354908" y="354906"/>
                </a:cubicBezTo>
                <a:close/>
                <a:moveTo>
                  <a:pt x="72353" y="637462"/>
                </a:moveTo>
                <a:cubicBezTo>
                  <a:pt x="80022" y="629793"/>
                  <a:pt x="84766" y="619197"/>
                  <a:pt x="84766" y="607493"/>
                </a:cubicBezTo>
                <a:cubicBezTo>
                  <a:pt x="84766" y="584086"/>
                  <a:pt x="65790" y="565110"/>
                  <a:pt x="42383" y="565110"/>
                </a:cubicBezTo>
                <a:cubicBezTo>
                  <a:pt x="18976" y="565110"/>
                  <a:pt x="0" y="584086"/>
                  <a:pt x="0" y="607493"/>
                </a:cubicBezTo>
                <a:cubicBezTo>
                  <a:pt x="0" y="630900"/>
                  <a:pt x="18976" y="649876"/>
                  <a:pt x="42383" y="649876"/>
                </a:cubicBezTo>
                <a:cubicBezTo>
                  <a:pt x="54087" y="649876"/>
                  <a:pt x="64682" y="645132"/>
                  <a:pt x="72353" y="637462"/>
                </a:cubicBezTo>
                <a:close/>
                <a:moveTo>
                  <a:pt x="354908" y="637462"/>
                </a:moveTo>
                <a:cubicBezTo>
                  <a:pt x="362577" y="629792"/>
                  <a:pt x="367321" y="619196"/>
                  <a:pt x="367321" y="607493"/>
                </a:cubicBezTo>
                <a:cubicBezTo>
                  <a:pt x="367321" y="584086"/>
                  <a:pt x="348345" y="565110"/>
                  <a:pt x="324938" y="565110"/>
                </a:cubicBezTo>
                <a:cubicBezTo>
                  <a:pt x="301531" y="565110"/>
                  <a:pt x="282555" y="584086"/>
                  <a:pt x="282555" y="607493"/>
                </a:cubicBezTo>
                <a:cubicBezTo>
                  <a:pt x="282555" y="630900"/>
                  <a:pt x="301531" y="649876"/>
                  <a:pt x="324938" y="649876"/>
                </a:cubicBezTo>
                <a:cubicBezTo>
                  <a:pt x="336642" y="649876"/>
                  <a:pt x="347238" y="645132"/>
                  <a:pt x="354908" y="637462"/>
                </a:cubicBezTo>
                <a:close/>
                <a:moveTo>
                  <a:pt x="72353" y="920017"/>
                </a:moveTo>
                <a:cubicBezTo>
                  <a:pt x="80022" y="912348"/>
                  <a:pt x="84767" y="901752"/>
                  <a:pt x="84766" y="890048"/>
                </a:cubicBezTo>
                <a:cubicBezTo>
                  <a:pt x="84766" y="866641"/>
                  <a:pt x="65791" y="847665"/>
                  <a:pt x="42383" y="847665"/>
                </a:cubicBezTo>
                <a:cubicBezTo>
                  <a:pt x="18977" y="847665"/>
                  <a:pt x="0" y="866641"/>
                  <a:pt x="0" y="890048"/>
                </a:cubicBezTo>
                <a:cubicBezTo>
                  <a:pt x="1" y="913455"/>
                  <a:pt x="18976" y="932431"/>
                  <a:pt x="42384" y="932431"/>
                </a:cubicBezTo>
                <a:cubicBezTo>
                  <a:pt x="54087" y="932431"/>
                  <a:pt x="64683" y="927687"/>
                  <a:pt x="72353" y="920017"/>
                </a:cubicBezTo>
                <a:close/>
                <a:moveTo>
                  <a:pt x="637463" y="637463"/>
                </a:moveTo>
                <a:cubicBezTo>
                  <a:pt x="645133" y="629793"/>
                  <a:pt x="649877" y="619197"/>
                  <a:pt x="649877" y="607493"/>
                </a:cubicBezTo>
                <a:cubicBezTo>
                  <a:pt x="649877" y="584086"/>
                  <a:pt x="630901" y="565110"/>
                  <a:pt x="607494" y="565110"/>
                </a:cubicBezTo>
                <a:cubicBezTo>
                  <a:pt x="584087" y="565110"/>
                  <a:pt x="565111" y="584086"/>
                  <a:pt x="565111" y="607493"/>
                </a:cubicBezTo>
                <a:cubicBezTo>
                  <a:pt x="565111" y="630900"/>
                  <a:pt x="584087" y="649876"/>
                  <a:pt x="607494" y="649876"/>
                </a:cubicBezTo>
                <a:cubicBezTo>
                  <a:pt x="619197" y="649876"/>
                  <a:pt x="629793" y="645132"/>
                  <a:pt x="637463" y="637463"/>
                </a:cubicBezTo>
                <a:close/>
                <a:moveTo>
                  <a:pt x="354908" y="920017"/>
                </a:moveTo>
                <a:cubicBezTo>
                  <a:pt x="362578" y="912347"/>
                  <a:pt x="367322" y="901751"/>
                  <a:pt x="367321" y="890048"/>
                </a:cubicBezTo>
                <a:cubicBezTo>
                  <a:pt x="367321" y="866641"/>
                  <a:pt x="348346" y="847665"/>
                  <a:pt x="324938" y="847665"/>
                </a:cubicBezTo>
                <a:cubicBezTo>
                  <a:pt x="301532" y="847665"/>
                  <a:pt x="282555" y="866641"/>
                  <a:pt x="282555" y="890048"/>
                </a:cubicBezTo>
                <a:cubicBezTo>
                  <a:pt x="282556" y="913455"/>
                  <a:pt x="301531" y="932431"/>
                  <a:pt x="324939" y="932431"/>
                </a:cubicBezTo>
                <a:cubicBezTo>
                  <a:pt x="336642" y="932431"/>
                  <a:pt x="347238" y="927687"/>
                  <a:pt x="354908" y="920017"/>
                </a:cubicBezTo>
                <a:close/>
                <a:moveTo>
                  <a:pt x="72352" y="1202573"/>
                </a:moveTo>
                <a:cubicBezTo>
                  <a:pt x="80022" y="1194903"/>
                  <a:pt x="84766" y="1184307"/>
                  <a:pt x="84766" y="1172604"/>
                </a:cubicBezTo>
                <a:cubicBezTo>
                  <a:pt x="84766" y="1149197"/>
                  <a:pt x="65790" y="1130221"/>
                  <a:pt x="42383" y="1130221"/>
                </a:cubicBezTo>
                <a:cubicBezTo>
                  <a:pt x="18976" y="1130221"/>
                  <a:pt x="0" y="1149197"/>
                  <a:pt x="0" y="1172604"/>
                </a:cubicBezTo>
                <a:cubicBezTo>
                  <a:pt x="0" y="1196011"/>
                  <a:pt x="18976" y="1214987"/>
                  <a:pt x="42383" y="1214987"/>
                </a:cubicBezTo>
                <a:cubicBezTo>
                  <a:pt x="54087" y="1214987"/>
                  <a:pt x="64682" y="1210243"/>
                  <a:pt x="72352" y="1202573"/>
                </a:cubicBezTo>
                <a:close/>
                <a:moveTo>
                  <a:pt x="637464" y="920017"/>
                </a:moveTo>
                <a:cubicBezTo>
                  <a:pt x="645133" y="912348"/>
                  <a:pt x="649877" y="901752"/>
                  <a:pt x="649877" y="890048"/>
                </a:cubicBezTo>
                <a:cubicBezTo>
                  <a:pt x="649877" y="866641"/>
                  <a:pt x="630901" y="847665"/>
                  <a:pt x="607494" y="847665"/>
                </a:cubicBezTo>
                <a:cubicBezTo>
                  <a:pt x="584087" y="847665"/>
                  <a:pt x="565111" y="866642"/>
                  <a:pt x="565111" y="890048"/>
                </a:cubicBezTo>
                <a:cubicBezTo>
                  <a:pt x="565111" y="913455"/>
                  <a:pt x="584087" y="932431"/>
                  <a:pt x="607494" y="932431"/>
                </a:cubicBezTo>
                <a:cubicBezTo>
                  <a:pt x="619198" y="932431"/>
                  <a:pt x="629794" y="927687"/>
                  <a:pt x="637464" y="920017"/>
                </a:cubicBezTo>
                <a:close/>
                <a:moveTo>
                  <a:pt x="354907" y="1202573"/>
                </a:moveTo>
                <a:cubicBezTo>
                  <a:pt x="362577" y="1194903"/>
                  <a:pt x="367321" y="1184307"/>
                  <a:pt x="367321" y="1172604"/>
                </a:cubicBezTo>
                <a:cubicBezTo>
                  <a:pt x="367321" y="1149197"/>
                  <a:pt x="348345" y="1130221"/>
                  <a:pt x="324938" y="1130221"/>
                </a:cubicBezTo>
                <a:cubicBezTo>
                  <a:pt x="301531" y="1130221"/>
                  <a:pt x="282555" y="1149197"/>
                  <a:pt x="282555" y="1172604"/>
                </a:cubicBezTo>
                <a:cubicBezTo>
                  <a:pt x="282555" y="1196011"/>
                  <a:pt x="301531" y="1214987"/>
                  <a:pt x="324938" y="1214987"/>
                </a:cubicBezTo>
                <a:cubicBezTo>
                  <a:pt x="336642" y="1214987"/>
                  <a:pt x="347237" y="1210243"/>
                  <a:pt x="354907" y="1202573"/>
                </a:cubicBezTo>
                <a:close/>
                <a:moveTo>
                  <a:pt x="72353" y="1485128"/>
                </a:moveTo>
                <a:cubicBezTo>
                  <a:pt x="80022" y="1477458"/>
                  <a:pt x="84766" y="1466862"/>
                  <a:pt x="84766" y="1455159"/>
                </a:cubicBezTo>
                <a:cubicBezTo>
                  <a:pt x="84766" y="1431752"/>
                  <a:pt x="65790" y="1412776"/>
                  <a:pt x="42383" y="1412776"/>
                </a:cubicBezTo>
                <a:cubicBezTo>
                  <a:pt x="18977" y="1412776"/>
                  <a:pt x="0" y="1431752"/>
                  <a:pt x="0" y="1455159"/>
                </a:cubicBezTo>
                <a:cubicBezTo>
                  <a:pt x="0" y="1478566"/>
                  <a:pt x="18976" y="1497542"/>
                  <a:pt x="42383" y="1497542"/>
                </a:cubicBezTo>
                <a:cubicBezTo>
                  <a:pt x="54087" y="1497542"/>
                  <a:pt x="64683" y="1492798"/>
                  <a:pt x="72353" y="1485128"/>
                </a:cubicBezTo>
                <a:close/>
                <a:moveTo>
                  <a:pt x="920019" y="920017"/>
                </a:moveTo>
                <a:cubicBezTo>
                  <a:pt x="927688" y="912347"/>
                  <a:pt x="932432" y="901751"/>
                  <a:pt x="932432" y="890048"/>
                </a:cubicBezTo>
                <a:cubicBezTo>
                  <a:pt x="932432" y="866641"/>
                  <a:pt x="913456" y="847665"/>
                  <a:pt x="890049" y="847665"/>
                </a:cubicBezTo>
                <a:cubicBezTo>
                  <a:pt x="866643" y="847665"/>
                  <a:pt x="847666" y="866641"/>
                  <a:pt x="847666" y="890048"/>
                </a:cubicBezTo>
                <a:cubicBezTo>
                  <a:pt x="847666" y="913455"/>
                  <a:pt x="866642" y="932431"/>
                  <a:pt x="890049" y="932431"/>
                </a:cubicBezTo>
                <a:cubicBezTo>
                  <a:pt x="901753" y="932431"/>
                  <a:pt x="912349" y="927687"/>
                  <a:pt x="920019" y="920017"/>
                </a:cubicBezTo>
                <a:close/>
                <a:moveTo>
                  <a:pt x="637463" y="1202573"/>
                </a:moveTo>
                <a:cubicBezTo>
                  <a:pt x="645133" y="1194903"/>
                  <a:pt x="649877" y="1184308"/>
                  <a:pt x="649877" y="1172604"/>
                </a:cubicBezTo>
                <a:cubicBezTo>
                  <a:pt x="649877" y="1149197"/>
                  <a:pt x="630901" y="1130221"/>
                  <a:pt x="607494" y="1130221"/>
                </a:cubicBezTo>
                <a:cubicBezTo>
                  <a:pt x="584087" y="1130221"/>
                  <a:pt x="565111" y="1149197"/>
                  <a:pt x="565111" y="1172604"/>
                </a:cubicBezTo>
                <a:cubicBezTo>
                  <a:pt x="565111" y="1196011"/>
                  <a:pt x="584087" y="1214987"/>
                  <a:pt x="607494" y="1214987"/>
                </a:cubicBezTo>
                <a:cubicBezTo>
                  <a:pt x="619197" y="1214987"/>
                  <a:pt x="629793" y="1210243"/>
                  <a:pt x="637463" y="1202573"/>
                </a:cubicBezTo>
                <a:close/>
                <a:moveTo>
                  <a:pt x="354908" y="1485128"/>
                </a:moveTo>
                <a:cubicBezTo>
                  <a:pt x="362577" y="1477458"/>
                  <a:pt x="367321" y="1466862"/>
                  <a:pt x="367321" y="1455159"/>
                </a:cubicBezTo>
                <a:cubicBezTo>
                  <a:pt x="367321" y="1431752"/>
                  <a:pt x="348345" y="1412776"/>
                  <a:pt x="324938" y="1412776"/>
                </a:cubicBezTo>
                <a:cubicBezTo>
                  <a:pt x="301532" y="1412776"/>
                  <a:pt x="282555" y="1431752"/>
                  <a:pt x="282555" y="1455159"/>
                </a:cubicBezTo>
                <a:cubicBezTo>
                  <a:pt x="282556" y="1478566"/>
                  <a:pt x="301531" y="1497542"/>
                  <a:pt x="324939" y="1497542"/>
                </a:cubicBezTo>
                <a:cubicBezTo>
                  <a:pt x="336642" y="1497542"/>
                  <a:pt x="347238" y="1492798"/>
                  <a:pt x="354908" y="1485128"/>
                </a:cubicBezTo>
                <a:close/>
                <a:moveTo>
                  <a:pt x="920018" y="1202573"/>
                </a:moveTo>
                <a:cubicBezTo>
                  <a:pt x="927688" y="1194903"/>
                  <a:pt x="932432" y="1184307"/>
                  <a:pt x="932432" y="1172604"/>
                </a:cubicBezTo>
                <a:cubicBezTo>
                  <a:pt x="932432" y="1149197"/>
                  <a:pt x="913456" y="1130221"/>
                  <a:pt x="890049" y="1130221"/>
                </a:cubicBezTo>
                <a:cubicBezTo>
                  <a:pt x="866642" y="1130221"/>
                  <a:pt x="847666" y="1149197"/>
                  <a:pt x="847666" y="1172604"/>
                </a:cubicBezTo>
                <a:cubicBezTo>
                  <a:pt x="847666" y="1196011"/>
                  <a:pt x="866642" y="1214987"/>
                  <a:pt x="890049" y="1214987"/>
                </a:cubicBezTo>
                <a:cubicBezTo>
                  <a:pt x="901752" y="1214987"/>
                  <a:pt x="912348" y="1210243"/>
                  <a:pt x="920018" y="1202573"/>
                </a:cubicBezTo>
                <a:close/>
                <a:moveTo>
                  <a:pt x="637464" y="1485128"/>
                </a:moveTo>
                <a:cubicBezTo>
                  <a:pt x="645133" y="1477458"/>
                  <a:pt x="649877" y="1466863"/>
                  <a:pt x="649877" y="1455159"/>
                </a:cubicBezTo>
                <a:cubicBezTo>
                  <a:pt x="649877" y="1431752"/>
                  <a:pt x="630901" y="1412776"/>
                  <a:pt x="607494" y="1412776"/>
                </a:cubicBezTo>
                <a:cubicBezTo>
                  <a:pt x="584087" y="1412776"/>
                  <a:pt x="565111" y="1431752"/>
                  <a:pt x="565111" y="1455159"/>
                </a:cubicBezTo>
                <a:cubicBezTo>
                  <a:pt x="565111" y="1478566"/>
                  <a:pt x="584087" y="1497542"/>
                  <a:pt x="607494" y="1497542"/>
                </a:cubicBezTo>
                <a:cubicBezTo>
                  <a:pt x="619198" y="1497542"/>
                  <a:pt x="629793" y="1492798"/>
                  <a:pt x="637464" y="1485128"/>
                </a:cubicBezTo>
                <a:close/>
                <a:moveTo>
                  <a:pt x="1202574" y="1202573"/>
                </a:moveTo>
                <a:cubicBezTo>
                  <a:pt x="1210244" y="1194903"/>
                  <a:pt x="1214988" y="1184308"/>
                  <a:pt x="1214988" y="1172604"/>
                </a:cubicBezTo>
                <a:cubicBezTo>
                  <a:pt x="1214988" y="1149197"/>
                  <a:pt x="1196012" y="1130221"/>
                  <a:pt x="1172605" y="1130221"/>
                </a:cubicBezTo>
                <a:cubicBezTo>
                  <a:pt x="1149198" y="1130221"/>
                  <a:pt x="1130222" y="1149197"/>
                  <a:pt x="1130222" y="1172604"/>
                </a:cubicBezTo>
                <a:cubicBezTo>
                  <a:pt x="1130222" y="1196011"/>
                  <a:pt x="1149198" y="1214987"/>
                  <a:pt x="1172605" y="1214987"/>
                </a:cubicBezTo>
                <a:cubicBezTo>
                  <a:pt x="1184308" y="1214987"/>
                  <a:pt x="1194904" y="1210243"/>
                  <a:pt x="1202574" y="1202573"/>
                </a:cubicBezTo>
                <a:close/>
                <a:moveTo>
                  <a:pt x="920018" y="1485128"/>
                </a:moveTo>
                <a:cubicBezTo>
                  <a:pt x="927688" y="1477458"/>
                  <a:pt x="932432" y="1466862"/>
                  <a:pt x="932432" y="1455159"/>
                </a:cubicBezTo>
                <a:cubicBezTo>
                  <a:pt x="932432" y="1431752"/>
                  <a:pt x="913456" y="1412776"/>
                  <a:pt x="890049" y="1412776"/>
                </a:cubicBezTo>
                <a:cubicBezTo>
                  <a:pt x="866642" y="1412776"/>
                  <a:pt x="847666" y="1431752"/>
                  <a:pt x="847666" y="1455159"/>
                </a:cubicBezTo>
                <a:cubicBezTo>
                  <a:pt x="847666" y="1478566"/>
                  <a:pt x="866642" y="1497542"/>
                  <a:pt x="890049" y="1497542"/>
                </a:cubicBezTo>
                <a:cubicBezTo>
                  <a:pt x="901753" y="1497542"/>
                  <a:pt x="912349" y="1492798"/>
                  <a:pt x="920018" y="1485128"/>
                </a:cubicBezTo>
                <a:close/>
                <a:moveTo>
                  <a:pt x="1202574" y="1485128"/>
                </a:moveTo>
                <a:cubicBezTo>
                  <a:pt x="1210244" y="1477458"/>
                  <a:pt x="1214988" y="1466863"/>
                  <a:pt x="1214988" y="1455159"/>
                </a:cubicBezTo>
                <a:cubicBezTo>
                  <a:pt x="1214988" y="1431752"/>
                  <a:pt x="1196012" y="1412776"/>
                  <a:pt x="1172605" y="1412776"/>
                </a:cubicBezTo>
                <a:cubicBezTo>
                  <a:pt x="1149198" y="1412776"/>
                  <a:pt x="1130222" y="1431752"/>
                  <a:pt x="1130222" y="1455159"/>
                </a:cubicBezTo>
                <a:cubicBezTo>
                  <a:pt x="1130222" y="1478566"/>
                  <a:pt x="1149198" y="1497542"/>
                  <a:pt x="1172605" y="1497542"/>
                </a:cubicBezTo>
                <a:cubicBezTo>
                  <a:pt x="1184308" y="1497542"/>
                  <a:pt x="1194904" y="1492798"/>
                  <a:pt x="1202574" y="1485128"/>
                </a:cubicBezTo>
                <a:close/>
                <a:moveTo>
                  <a:pt x="1485129" y="1485128"/>
                </a:moveTo>
                <a:cubicBezTo>
                  <a:pt x="1492799" y="1477458"/>
                  <a:pt x="1497543" y="1466862"/>
                  <a:pt x="1497543" y="1455159"/>
                </a:cubicBezTo>
                <a:cubicBezTo>
                  <a:pt x="1497543" y="1431752"/>
                  <a:pt x="1478567" y="1412776"/>
                  <a:pt x="1455160" y="1412776"/>
                </a:cubicBezTo>
                <a:cubicBezTo>
                  <a:pt x="1431753" y="1412776"/>
                  <a:pt x="1412777" y="1431752"/>
                  <a:pt x="1412777" y="1455159"/>
                </a:cubicBezTo>
                <a:cubicBezTo>
                  <a:pt x="1412777" y="1478566"/>
                  <a:pt x="1431753" y="1497542"/>
                  <a:pt x="1455160" y="1497542"/>
                </a:cubicBezTo>
                <a:cubicBezTo>
                  <a:pt x="1466864" y="1497542"/>
                  <a:pt x="1477459" y="1492798"/>
                  <a:pt x="1485129" y="1485128"/>
                </a:cubicBezTo>
                <a:close/>
              </a:path>
            </a:pathLst>
          </a:custGeom>
          <a:gradFill>
            <a:gsLst>
              <a:gs pos="0">
                <a:schemeClr val="accent1">
                  <a:lumMod val="60000"/>
                  <a:lumOff val="40000"/>
                </a:schemeClr>
              </a:gs>
              <a:gs pos="100000">
                <a:schemeClr val="bg1"/>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flipH="1" flipV="1">
            <a:off x="0" y="0"/>
            <a:ext cx="3563992" cy="2181172"/>
          </a:xfrm>
          <a:custGeom>
            <a:avLst/>
            <a:gdLst>
              <a:gd name="connsiteX0" fmla="*/ 7273060 w 7739574"/>
              <a:gd name="connsiteY0" fmla="*/ 52 h 5014789"/>
              <a:gd name="connsiteX1" fmla="*/ 7631964 w 7739574"/>
              <a:gd name="connsiteY1" fmla="*/ 90705 h 5014789"/>
              <a:gd name="connsiteX2" fmla="*/ 7739574 w 7739574"/>
              <a:gd name="connsiteY2" fmla="*/ 141343 h 5014789"/>
              <a:gd name="connsiteX3" fmla="*/ 7739574 w 7739574"/>
              <a:gd name="connsiteY3" fmla="*/ 5014789 h 5014789"/>
              <a:gd name="connsiteX4" fmla="*/ 0 w 7739574"/>
              <a:gd name="connsiteY4" fmla="*/ 5014789 h 5014789"/>
              <a:gd name="connsiteX5" fmla="*/ 11383 w 7739574"/>
              <a:gd name="connsiteY5" fmla="*/ 4963174 h 5014789"/>
              <a:gd name="connsiteX6" fmla="*/ 525975 w 7739574"/>
              <a:gd name="connsiteY6" fmla="*/ 4310846 h 5014789"/>
              <a:gd name="connsiteX7" fmla="*/ 2891803 w 7739574"/>
              <a:gd name="connsiteY7" fmla="*/ 3962503 h 5014789"/>
              <a:gd name="connsiteX8" fmla="*/ 4299688 w 7739574"/>
              <a:gd name="connsiteY8" fmla="*/ 2032103 h 5014789"/>
              <a:gd name="connsiteX9" fmla="*/ 6201060 w 7739574"/>
              <a:gd name="connsiteY9" fmla="*/ 1669246 h 5014789"/>
              <a:gd name="connsiteX10" fmla="*/ 7173517 w 7739574"/>
              <a:gd name="connsiteY10" fmla="*/ 14618 h 5014789"/>
              <a:gd name="connsiteX11" fmla="*/ 7273060 w 7739574"/>
              <a:gd name="connsiteY11" fmla="*/ 52 h 5014789"/>
            </a:gdLst>
            <a:ahLst/>
            <a:cxnLst/>
            <a:rect l="l" t="t" r="r" b="b"/>
            <a:pathLst>
              <a:path w="7739574" h="5014789">
                <a:moveTo>
                  <a:pt x="7273060" y="52"/>
                </a:moveTo>
                <a:cubicBezTo>
                  <a:pt x="7378439" y="-1547"/>
                  <a:pt x="7500514" y="33980"/>
                  <a:pt x="7631964" y="90705"/>
                </a:cubicBezTo>
                <a:lnTo>
                  <a:pt x="7739574" y="141343"/>
                </a:lnTo>
                <a:lnTo>
                  <a:pt x="7739574" y="5014789"/>
                </a:lnTo>
                <a:lnTo>
                  <a:pt x="0" y="5014789"/>
                </a:lnTo>
                <a:lnTo>
                  <a:pt x="11383" y="4963174"/>
                </a:lnTo>
                <a:cubicBezTo>
                  <a:pt x="82041" y="4700256"/>
                  <a:pt x="217546" y="4466573"/>
                  <a:pt x="525975" y="4310846"/>
                </a:cubicBezTo>
                <a:cubicBezTo>
                  <a:pt x="1019460" y="4061684"/>
                  <a:pt x="2262851" y="4342293"/>
                  <a:pt x="2891803" y="3962503"/>
                </a:cubicBezTo>
                <a:cubicBezTo>
                  <a:pt x="3520755" y="3582713"/>
                  <a:pt x="3748145" y="2414312"/>
                  <a:pt x="4299688" y="2032103"/>
                </a:cubicBezTo>
                <a:cubicBezTo>
                  <a:pt x="4851231" y="1649894"/>
                  <a:pt x="5722089" y="2005493"/>
                  <a:pt x="6201060" y="1669246"/>
                </a:cubicBezTo>
                <a:cubicBezTo>
                  <a:pt x="6680031" y="1332999"/>
                  <a:pt x="6675193" y="164599"/>
                  <a:pt x="7173517" y="14618"/>
                </a:cubicBezTo>
                <a:cubicBezTo>
                  <a:pt x="7204662" y="5244"/>
                  <a:pt x="7237934" y="586"/>
                  <a:pt x="7273060" y="52"/>
                </a:cubicBezTo>
                <a:close/>
              </a:path>
            </a:pathLst>
          </a:custGeom>
          <a:solidFill>
            <a:schemeClr val="accent1">
              <a:lumMod val="40000"/>
              <a:lumOff val="60000"/>
              <a:alpha val="36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flipH="1" flipV="1">
            <a:off x="0" y="0"/>
            <a:ext cx="4524284" cy="1783062"/>
          </a:xfrm>
          <a:custGeom>
            <a:avLst/>
            <a:gdLst>
              <a:gd name="connsiteX0" fmla="*/ 7273060 w 7739574"/>
              <a:gd name="connsiteY0" fmla="*/ 52 h 5014789"/>
              <a:gd name="connsiteX1" fmla="*/ 7631964 w 7739574"/>
              <a:gd name="connsiteY1" fmla="*/ 90705 h 5014789"/>
              <a:gd name="connsiteX2" fmla="*/ 7739574 w 7739574"/>
              <a:gd name="connsiteY2" fmla="*/ 141343 h 5014789"/>
              <a:gd name="connsiteX3" fmla="*/ 7739574 w 7739574"/>
              <a:gd name="connsiteY3" fmla="*/ 5014789 h 5014789"/>
              <a:gd name="connsiteX4" fmla="*/ 0 w 7739574"/>
              <a:gd name="connsiteY4" fmla="*/ 5014789 h 5014789"/>
              <a:gd name="connsiteX5" fmla="*/ 11383 w 7739574"/>
              <a:gd name="connsiteY5" fmla="*/ 4963174 h 5014789"/>
              <a:gd name="connsiteX6" fmla="*/ 525975 w 7739574"/>
              <a:gd name="connsiteY6" fmla="*/ 4310846 h 5014789"/>
              <a:gd name="connsiteX7" fmla="*/ 2891803 w 7739574"/>
              <a:gd name="connsiteY7" fmla="*/ 3962503 h 5014789"/>
              <a:gd name="connsiteX8" fmla="*/ 4299688 w 7739574"/>
              <a:gd name="connsiteY8" fmla="*/ 2032103 h 5014789"/>
              <a:gd name="connsiteX9" fmla="*/ 6201060 w 7739574"/>
              <a:gd name="connsiteY9" fmla="*/ 1669246 h 5014789"/>
              <a:gd name="connsiteX10" fmla="*/ 7173517 w 7739574"/>
              <a:gd name="connsiteY10" fmla="*/ 14618 h 5014789"/>
              <a:gd name="connsiteX11" fmla="*/ 7273060 w 7739574"/>
              <a:gd name="connsiteY11" fmla="*/ 52 h 5014789"/>
            </a:gdLst>
            <a:ahLst/>
            <a:cxnLst/>
            <a:rect l="l" t="t" r="r" b="b"/>
            <a:pathLst>
              <a:path w="7739574" h="5014789">
                <a:moveTo>
                  <a:pt x="7273060" y="52"/>
                </a:moveTo>
                <a:cubicBezTo>
                  <a:pt x="7378439" y="-1547"/>
                  <a:pt x="7500514" y="33980"/>
                  <a:pt x="7631964" y="90705"/>
                </a:cubicBezTo>
                <a:lnTo>
                  <a:pt x="7739574" y="141343"/>
                </a:lnTo>
                <a:lnTo>
                  <a:pt x="7739574" y="5014789"/>
                </a:lnTo>
                <a:lnTo>
                  <a:pt x="0" y="5014789"/>
                </a:lnTo>
                <a:lnTo>
                  <a:pt x="11383" y="4963174"/>
                </a:lnTo>
                <a:cubicBezTo>
                  <a:pt x="82041" y="4700256"/>
                  <a:pt x="217546" y="4466573"/>
                  <a:pt x="525975" y="4310846"/>
                </a:cubicBezTo>
                <a:cubicBezTo>
                  <a:pt x="1019460" y="4061684"/>
                  <a:pt x="2262851" y="4342293"/>
                  <a:pt x="2891803" y="3962503"/>
                </a:cubicBezTo>
                <a:cubicBezTo>
                  <a:pt x="3520755" y="3582713"/>
                  <a:pt x="3748145" y="2414312"/>
                  <a:pt x="4299688" y="2032103"/>
                </a:cubicBezTo>
                <a:cubicBezTo>
                  <a:pt x="4851231" y="1649894"/>
                  <a:pt x="5722089" y="2005493"/>
                  <a:pt x="6201060" y="1669246"/>
                </a:cubicBezTo>
                <a:cubicBezTo>
                  <a:pt x="6680031" y="1332999"/>
                  <a:pt x="6675193" y="164599"/>
                  <a:pt x="7173517" y="14618"/>
                </a:cubicBezTo>
                <a:cubicBezTo>
                  <a:pt x="7204662" y="5244"/>
                  <a:pt x="7237934" y="586"/>
                  <a:pt x="7273060" y="52"/>
                </a:cubicBezTo>
                <a:close/>
              </a:path>
            </a:pathLst>
          </a:custGeom>
          <a:gradFill>
            <a:gsLst>
              <a:gs pos="25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11430" y="6592532"/>
            <a:ext cx="12211685" cy="282918"/>
          </a:xfrm>
          <a:prstGeom prst="rect">
            <a:avLst/>
          </a:prstGeom>
          <a:solidFill>
            <a:schemeClr val="accent1">
              <a:lumMod val="40000"/>
              <a:lumOff val="60000"/>
              <a:alpha val="82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8523516" y="-1610691"/>
            <a:ext cx="3478615" cy="5894718"/>
          </a:xfrm>
          <a:prstGeom prst="roundRect">
            <a:avLst>
              <a:gd name="adj" fmla="val 50000"/>
            </a:avLst>
          </a:prstGeom>
          <a:gradFill>
            <a:gsLst>
              <a:gs pos="21000">
                <a:schemeClr val="accent1"/>
              </a:gs>
              <a:gs pos="100000">
                <a:schemeClr val="accent1">
                  <a:lumMod val="60000"/>
                  <a:lumOff val="40000"/>
                </a:schemeClr>
              </a:gs>
            </a:gsLst>
            <a:lin ang="54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11588482" y="-924310"/>
            <a:ext cx="899875" cy="6035501"/>
          </a:xfrm>
          <a:prstGeom prst="roundRect">
            <a:avLst>
              <a:gd name="adj" fmla="val 50000"/>
            </a:avLst>
          </a:prstGeom>
          <a:solidFill>
            <a:schemeClr val="accent1">
              <a:lumMod val="40000"/>
              <a:lumOff val="60000"/>
              <a:alpha val="82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10" name="图片 9"/>
          <p:cNvPicPr>
            <a:picLocks noChangeAspect="1"/>
          </p:cNvPicPr>
          <p:nvPr/>
        </p:nvPicPr>
        <p:blipFill>
          <a:blip r:embed="rId2">
            <a:alphaModFix amt="100000"/>
          </a:blip>
          <a:srcRect l="20352" t="10687" r="14213" b="5672"/>
          <a:stretch>
            <a:fillRect/>
          </a:stretch>
        </p:blipFill>
        <p:spPr>
          <a:xfrm>
            <a:off x="6866831" y="1741805"/>
            <a:ext cx="5420360" cy="4600575"/>
          </a:xfrm>
          <a:custGeom>
            <a:avLst/>
            <a:gdLst>
              <a:gd name="connsiteX0" fmla="*/ 0 w 5420360"/>
              <a:gd name="connsiteY0" fmla="*/ 0 h 4600575"/>
              <a:gd name="connsiteX1" fmla="*/ 5420360 w 5420360"/>
              <a:gd name="connsiteY1" fmla="*/ 0 h 4600575"/>
              <a:gd name="connsiteX2" fmla="*/ 5420360 w 5420360"/>
              <a:gd name="connsiteY2" fmla="*/ 4600575 h 4600575"/>
              <a:gd name="connsiteX3" fmla="*/ 3591175 w 5420360"/>
              <a:gd name="connsiteY3" fmla="*/ 4600575 h 4600575"/>
              <a:gd name="connsiteX4" fmla="*/ 3591175 w 5420360"/>
              <a:gd name="connsiteY4" fmla="*/ 4338956 h 4600575"/>
              <a:gd name="connsiteX5" fmla="*/ 2049834 w 5420360"/>
              <a:gd name="connsiteY5" fmla="*/ 4338956 h 4600575"/>
              <a:gd name="connsiteX6" fmla="*/ 2049834 w 5420360"/>
              <a:gd name="connsiteY6" fmla="*/ 4600575 h 4600575"/>
              <a:gd name="connsiteX7" fmla="*/ 0 w 5420360"/>
              <a:gd name="connsiteY7" fmla="*/ 4600575 h 4600575"/>
              <a:gd name="connsiteX8" fmla="*/ 0 w 5420360"/>
              <a:gd name="connsiteY8" fmla="*/ 0 h 4600575"/>
            </a:gdLst>
            <a:ahLst/>
            <a:cxnLst/>
            <a:rect l="l" t="t" r="r" b="b"/>
            <a:pathLst>
              <a:path w="5420360" h="4600575">
                <a:moveTo>
                  <a:pt x="0" y="0"/>
                </a:moveTo>
                <a:lnTo>
                  <a:pt x="5420360" y="0"/>
                </a:lnTo>
                <a:lnTo>
                  <a:pt x="5420360" y="4600575"/>
                </a:lnTo>
                <a:lnTo>
                  <a:pt x="3591175" y="4600575"/>
                </a:lnTo>
                <a:lnTo>
                  <a:pt x="3591175" y="4338956"/>
                </a:lnTo>
                <a:lnTo>
                  <a:pt x="2049834" y="4338956"/>
                </a:lnTo>
                <a:lnTo>
                  <a:pt x="2049834" y="4600575"/>
                </a:lnTo>
                <a:lnTo>
                  <a:pt x="0" y="4600575"/>
                </a:lnTo>
                <a:lnTo>
                  <a:pt x="0" y="0"/>
                </a:lnTo>
                <a:close/>
              </a:path>
            </a:pathLst>
          </a:custGeom>
          <a:noFill/>
          <a:ln>
            <a:noFill/>
          </a:ln>
        </p:spPr>
      </p:pic>
      <p:sp>
        <p:nvSpPr>
          <p:cNvPr id="11" name="标题 1"/>
          <p:cNvSpPr txBox="1"/>
          <p:nvPr/>
        </p:nvSpPr>
        <p:spPr>
          <a:xfrm>
            <a:off x="8986697" y="259898"/>
            <a:ext cx="2007877" cy="648152"/>
          </a:xfrm>
          <a:custGeom>
            <a:avLst/>
            <a:gdLst>
              <a:gd name="connsiteX0" fmla="*/ 2788648 w 2866119"/>
              <a:gd name="connsiteY0" fmla="*/ 770254 h 925196"/>
              <a:gd name="connsiteX1" fmla="*/ 2866119 w 2866119"/>
              <a:gd name="connsiteY1" fmla="*/ 847725 h 925196"/>
              <a:gd name="connsiteX2" fmla="*/ 2788648 w 2866119"/>
              <a:gd name="connsiteY2" fmla="*/ 925196 h 925196"/>
              <a:gd name="connsiteX3" fmla="*/ 2711177 w 2866119"/>
              <a:gd name="connsiteY3" fmla="*/ 847725 h 925196"/>
              <a:gd name="connsiteX4" fmla="*/ 2788648 w 2866119"/>
              <a:gd name="connsiteY4" fmla="*/ 770254 h 925196"/>
              <a:gd name="connsiteX5" fmla="*/ 2336786 w 2866119"/>
              <a:gd name="connsiteY5" fmla="*/ 770254 h 925196"/>
              <a:gd name="connsiteX6" fmla="*/ 2414257 w 2866119"/>
              <a:gd name="connsiteY6" fmla="*/ 847725 h 925196"/>
              <a:gd name="connsiteX7" fmla="*/ 2336786 w 2866119"/>
              <a:gd name="connsiteY7" fmla="*/ 925196 h 925196"/>
              <a:gd name="connsiteX8" fmla="*/ 2259315 w 2866119"/>
              <a:gd name="connsiteY8" fmla="*/ 847725 h 925196"/>
              <a:gd name="connsiteX9" fmla="*/ 2336786 w 2866119"/>
              <a:gd name="connsiteY9" fmla="*/ 770254 h 925196"/>
              <a:gd name="connsiteX10" fmla="*/ 1884923 w 2866119"/>
              <a:gd name="connsiteY10" fmla="*/ 770254 h 925196"/>
              <a:gd name="connsiteX11" fmla="*/ 1962394 w 2866119"/>
              <a:gd name="connsiteY11" fmla="*/ 847725 h 925196"/>
              <a:gd name="connsiteX12" fmla="*/ 1884923 w 2866119"/>
              <a:gd name="connsiteY12" fmla="*/ 925196 h 925196"/>
              <a:gd name="connsiteX13" fmla="*/ 1807452 w 2866119"/>
              <a:gd name="connsiteY13" fmla="*/ 847725 h 925196"/>
              <a:gd name="connsiteX14" fmla="*/ 1884923 w 2866119"/>
              <a:gd name="connsiteY14" fmla="*/ 770254 h 925196"/>
              <a:gd name="connsiteX15" fmla="*/ 1433060 w 2866119"/>
              <a:gd name="connsiteY15" fmla="*/ 770254 h 925196"/>
              <a:gd name="connsiteX16" fmla="*/ 1510531 w 2866119"/>
              <a:gd name="connsiteY16" fmla="*/ 847725 h 925196"/>
              <a:gd name="connsiteX17" fmla="*/ 1433060 w 2866119"/>
              <a:gd name="connsiteY17" fmla="*/ 925196 h 925196"/>
              <a:gd name="connsiteX18" fmla="*/ 1355589 w 2866119"/>
              <a:gd name="connsiteY18" fmla="*/ 847725 h 925196"/>
              <a:gd name="connsiteX19" fmla="*/ 1433060 w 2866119"/>
              <a:gd name="connsiteY19" fmla="*/ 770254 h 925196"/>
              <a:gd name="connsiteX20" fmla="*/ 981197 w 2866119"/>
              <a:gd name="connsiteY20" fmla="*/ 770254 h 925196"/>
              <a:gd name="connsiteX21" fmla="*/ 1058668 w 2866119"/>
              <a:gd name="connsiteY21" fmla="*/ 847725 h 925196"/>
              <a:gd name="connsiteX22" fmla="*/ 981197 w 2866119"/>
              <a:gd name="connsiteY22" fmla="*/ 925196 h 925196"/>
              <a:gd name="connsiteX23" fmla="*/ 903726 w 2866119"/>
              <a:gd name="connsiteY23" fmla="*/ 847725 h 925196"/>
              <a:gd name="connsiteX24" fmla="*/ 981197 w 2866119"/>
              <a:gd name="connsiteY24" fmla="*/ 770254 h 925196"/>
              <a:gd name="connsiteX25" fmla="*/ 529334 w 2866119"/>
              <a:gd name="connsiteY25" fmla="*/ 770254 h 925196"/>
              <a:gd name="connsiteX26" fmla="*/ 606805 w 2866119"/>
              <a:gd name="connsiteY26" fmla="*/ 847725 h 925196"/>
              <a:gd name="connsiteX27" fmla="*/ 529334 w 2866119"/>
              <a:gd name="connsiteY27" fmla="*/ 925196 h 925196"/>
              <a:gd name="connsiteX28" fmla="*/ 451863 w 2866119"/>
              <a:gd name="connsiteY28" fmla="*/ 847725 h 925196"/>
              <a:gd name="connsiteX29" fmla="*/ 529334 w 2866119"/>
              <a:gd name="connsiteY29" fmla="*/ 770254 h 925196"/>
              <a:gd name="connsiteX30" fmla="*/ 77471 w 2866119"/>
              <a:gd name="connsiteY30" fmla="*/ 770254 h 925196"/>
              <a:gd name="connsiteX31" fmla="*/ 154942 w 2866119"/>
              <a:gd name="connsiteY31" fmla="*/ 847725 h 925196"/>
              <a:gd name="connsiteX32" fmla="*/ 77471 w 2866119"/>
              <a:gd name="connsiteY32" fmla="*/ 925196 h 925196"/>
              <a:gd name="connsiteX33" fmla="*/ 0 w 2866119"/>
              <a:gd name="connsiteY33" fmla="*/ 847725 h 925196"/>
              <a:gd name="connsiteX34" fmla="*/ 77471 w 2866119"/>
              <a:gd name="connsiteY34" fmla="*/ 770254 h 925196"/>
              <a:gd name="connsiteX35" fmla="*/ 2788648 w 2866119"/>
              <a:gd name="connsiteY35" fmla="*/ 385127 h 925196"/>
              <a:gd name="connsiteX36" fmla="*/ 2866119 w 2866119"/>
              <a:gd name="connsiteY36" fmla="*/ 462598 h 925196"/>
              <a:gd name="connsiteX37" fmla="*/ 2788648 w 2866119"/>
              <a:gd name="connsiteY37" fmla="*/ 540069 h 925196"/>
              <a:gd name="connsiteX38" fmla="*/ 2711177 w 2866119"/>
              <a:gd name="connsiteY38" fmla="*/ 462598 h 925196"/>
              <a:gd name="connsiteX39" fmla="*/ 2788648 w 2866119"/>
              <a:gd name="connsiteY39" fmla="*/ 385127 h 925196"/>
              <a:gd name="connsiteX40" fmla="*/ 2336786 w 2866119"/>
              <a:gd name="connsiteY40" fmla="*/ 385127 h 925196"/>
              <a:gd name="connsiteX41" fmla="*/ 2414257 w 2866119"/>
              <a:gd name="connsiteY41" fmla="*/ 462598 h 925196"/>
              <a:gd name="connsiteX42" fmla="*/ 2336786 w 2866119"/>
              <a:gd name="connsiteY42" fmla="*/ 540069 h 925196"/>
              <a:gd name="connsiteX43" fmla="*/ 2259315 w 2866119"/>
              <a:gd name="connsiteY43" fmla="*/ 462598 h 925196"/>
              <a:gd name="connsiteX44" fmla="*/ 2336786 w 2866119"/>
              <a:gd name="connsiteY44" fmla="*/ 385127 h 925196"/>
              <a:gd name="connsiteX45" fmla="*/ 1884923 w 2866119"/>
              <a:gd name="connsiteY45" fmla="*/ 385127 h 925196"/>
              <a:gd name="connsiteX46" fmla="*/ 1962394 w 2866119"/>
              <a:gd name="connsiteY46" fmla="*/ 462598 h 925196"/>
              <a:gd name="connsiteX47" fmla="*/ 1884923 w 2866119"/>
              <a:gd name="connsiteY47" fmla="*/ 540069 h 925196"/>
              <a:gd name="connsiteX48" fmla="*/ 1807452 w 2866119"/>
              <a:gd name="connsiteY48" fmla="*/ 462598 h 925196"/>
              <a:gd name="connsiteX49" fmla="*/ 1884923 w 2866119"/>
              <a:gd name="connsiteY49" fmla="*/ 385127 h 925196"/>
              <a:gd name="connsiteX50" fmla="*/ 1433060 w 2866119"/>
              <a:gd name="connsiteY50" fmla="*/ 385127 h 925196"/>
              <a:gd name="connsiteX51" fmla="*/ 1510531 w 2866119"/>
              <a:gd name="connsiteY51" fmla="*/ 462598 h 925196"/>
              <a:gd name="connsiteX52" fmla="*/ 1433060 w 2866119"/>
              <a:gd name="connsiteY52" fmla="*/ 540069 h 925196"/>
              <a:gd name="connsiteX53" fmla="*/ 1355589 w 2866119"/>
              <a:gd name="connsiteY53" fmla="*/ 462598 h 925196"/>
              <a:gd name="connsiteX54" fmla="*/ 1433060 w 2866119"/>
              <a:gd name="connsiteY54" fmla="*/ 385127 h 925196"/>
              <a:gd name="connsiteX55" fmla="*/ 981197 w 2866119"/>
              <a:gd name="connsiteY55" fmla="*/ 385127 h 925196"/>
              <a:gd name="connsiteX56" fmla="*/ 1058668 w 2866119"/>
              <a:gd name="connsiteY56" fmla="*/ 462598 h 925196"/>
              <a:gd name="connsiteX57" fmla="*/ 981197 w 2866119"/>
              <a:gd name="connsiteY57" fmla="*/ 540069 h 925196"/>
              <a:gd name="connsiteX58" fmla="*/ 903726 w 2866119"/>
              <a:gd name="connsiteY58" fmla="*/ 462598 h 925196"/>
              <a:gd name="connsiteX59" fmla="*/ 981197 w 2866119"/>
              <a:gd name="connsiteY59" fmla="*/ 385127 h 925196"/>
              <a:gd name="connsiteX60" fmla="*/ 529334 w 2866119"/>
              <a:gd name="connsiteY60" fmla="*/ 385127 h 925196"/>
              <a:gd name="connsiteX61" fmla="*/ 606805 w 2866119"/>
              <a:gd name="connsiteY61" fmla="*/ 462598 h 925196"/>
              <a:gd name="connsiteX62" fmla="*/ 529334 w 2866119"/>
              <a:gd name="connsiteY62" fmla="*/ 540069 h 925196"/>
              <a:gd name="connsiteX63" fmla="*/ 451863 w 2866119"/>
              <a:gd name="connsiteY63" fmla="*/ 462598 h 925196"/>
              <a:gd name="connsiteX64" fmla="*/ 529334 w 2866119"/>
              <a:gd name="connsiteY64" fmla="*/ 385127 h 925196"/>
              <a:gd name="connsiteX65" fmla="*/ 77471 w 2866119"/>
              <a:gd name="connsiteY65" fmla="*/ 385127 h 925196"/>
              <a:gd name="connsiteX66" fmla="*/ 154942 w 2866119"/>
              <a:gd name="connsiteY66" fmla="*/ 462598 h 925196"/>
              <a:gd name="connsiteX67" fmla="*/ 77471 w 2866119"/>
              <a:gd name="connsiteY67" fmla="*/ 540069 h 925196"/>
              <a:gd name="connsiteX68" fmla="*/ 0 w 2866119"/>
              <a:gd name="connsiteY68" fmla="*/ 462598 h 925196"/>
              <a:gd name="connsiteX69" fmla="*/ 77471 w 2866119"/>
              <a:gd name="connsiteY69" fmla="*/ 385127 h 925196"/>
              <a:gd name="connsiteX70" fmla="*/ 2788648 w 2866119"/>
              <a:gd name="connsiteY70" fmla="*/ 0 h 925196"/>
              <a:gd name="connsiteX71" fmla="*/ 2866119 w 2866119"/>
              <a:gd name="connsiteY71" fmla="*/ 77471 h 925196"/>
              <a:gd name="connsiteX72" fmla="*/ 2788648 w 2866119"/>
              <a:gd name="connsiteY72" fmla="*/ 154942 h 925196"/>
              <a:gd name="connsiteX73" fmla="*/ 2711177 w 2866119"/>
              <a:gd name="connsiteY73" fmla="*/ 77471 h 925196"/>
              <a:gd name="connsiteX74" fmla="*/ 2788648 w 2866119"/>
              <a:gd name="connsiteY74" fmla="*/ 0 h 925196"/>
              <a:gd name="connsiteX75" fmla="*/ 2336786 w 2866119"/>
              <a:gd name="connsiteY75" fmla="*/ 0 h 925196"/>
              <a:gd name="connsiteX76" fmla="*/ 2414257 w 2866119"/>
              <a:gd name="connsiteY76" fmla="*/ 77471 h 925196"/>
              <a:gd name="connsiteX77" fmla="*/ 2336786 w 2866119"/>
              <a:gd name="connsiteY77" fmla="*/ 154942 h 925196"/>
              <a:gd name="connsiteX78" fmla="*/ 2259315 w 2866119"/>
              <a:gd name="connsiteY78" fmla="*/ 77471 h 925196"/>
              <a:gd name="connsiteX79" fmla="*/ 2336786 w 2866119"/>
              <a:gd name="connsiteY79" fmla="*/ 0 h 925196"/>
              <a:gd name="connsiteX80" fmla="*/ 1884923 w 2866119"/>
              <a:gd name="connsiteY80" fmla="*/ 0 h 925196"/>
              <a:gd name="connsiteX81" fmla="*/ 1962394 w 2866119"/>
              <a:gd name="connsiteY81" fmla="*/ 77471 h 925196"/>
              <a:gd name="connsiteX82" fmla="*/ 1884923 w 2866119"/>
              <a:gd name="connsiteY82" fmla="*/ 154942 h 925196"/>
              <a:gd name="connsiteX83" fmla="*/ 1807452 w 2866119"/>
              <a:gd name="connsiteY83" fmla="*/ 77471 h 925196"/>
              <a:gd name="connsiteX84" fmla="*/ 1884923 w 2866119"/>
              <a:gd name="connsiteY84" fmla="*/ 0 h 925196"/>
              <a:gd name="connsiteX85" fmla="*/ 1433060 w 2866119"/>
              <a:gd name="connsiteY85" fmla="*/ 0 h 925196"/>
              <a:gd name="connsiteX86" fmla="*/ 1510531 w 2866119"/>
              <a:gd name="connsiteY86" fmla="*/ 77471 h 925196"/>
              <a:gd name="connsiteX87" fmla="*/ 1433060 w 2866119"/>
              <a:gd name="connsiteY87" fmla="*/ 154942 h 925196"/>
              <a:gd name="connsiteX88" fmla="*/ 1355589 w 2866119"/>
              <a:gd name="connsiteY88" fmla="*/ 77471 h 925196"/>
              <a:gd name="connsiteX89" fmla="*/ 1433060 w 2866119"/>
              <a:gd name="connsiteY89" fmla="*/ 0 h 925196"/>
              <a:gd name="connsiteX90" fmla="*/ 981197 w 2866119"/>
              <a:gd name="connsiteY90" fmla="*/ 0 h 925196"/>
              <a:gd name="connsiteX91" fmla="*/ 1058668 w 2866119"/>
              <a:gd name="connsiteY91" fmla="*/ 77471 h 925196"/>
              <a:gd name="connsiteX92" fmla="*/ 981197 w 2866119"/>
              <a:gd name="connsiteY92" fmla="*/ 154942 h 925196"/>
              <a:gd name="connsiteX93" fmla="*/ 903726 w 2866119"/>
              <a:gd name="connsiteY93" fmla="*/ 77471 h 925196"/>
              <a:gd name="connsiteX94" fmla="*/ 981197 w 2866119"/>
              <a:gd name="connsiteY94" fmla="*/ 0 h 925196"/>
              <a:gd name="connsiteX95" fmla="*/ 529334 w 2866119"/>
              <a:gd name="connsiteY95" fmla="*/ 0 h 925196"/>
              <a:gd name="connsiteX96" fmla="*/ 606805 w 2866119"/>
              <a:gd name="connsiteY96" fmla="*/ 77471 h 925196"/>
              <a:gd name="connsiteX97" fmla="*/ 529334 w 2866119"/>
              <a:gd name="connsiteY97" fmla="*/ 154942 h 925196"/>
              <a:gd name="connsiteX98" fmla="*/ 451863 w 2866119"/>
              <a:gd name="connsiteY98" fmla="*/ 77471 h 925196"/>
              <a:gd name="connsiteX99" fmla="*/ 529334 w 2866119"/>
              <a:gd name="connsiteY99" fmla="*/ 0 h 925196"/>
              <a:gd name="connsiteX100" fmla="*/ 77471 w 2866119"/>
              <a:gd name="connsiteY100" fmla="*/ 0 h 925196"/>
              <a:gd name="connsiteX101" fmla="*/ 154942 w 2866119"/>
              <a:gd name="connsiteY101" fmla="*/ 77471 h 925196"/>
              <a:gd name="connsiteX102" fmla="*/ 77471 w 2866119"/>
              <a:gd name="connsiteY102" fmla="*/ 154942 h 925196"/>
              <a:gd name="connsiteX103" fmla="*/ 0 w 2866119"/>
              <a:gd name="connsiteY103" fmla="*/ 77471 h 925196"/>
              <a:gd name="connsiteX104" fmla="*/ 77471 w 2866119"/>
              <a:gd name="connsiteY104" fmla="*/ 0 h 925196"/>
            </a:gdLst>
            <a:ahLst/>
            <a:cxnLst/>
            <a:rect l="l" t="t" r="r" b="b"/>
            <a:pathLst>
              <a:path w="2866119" h="925196">
                <a:moveTo>
                  <a:pt x="2788648" y="770254"/>
                </a:moveTo>
                <a:cubicBezTo>
                  <a:pt x="2831434" y="770254"/>
                  <a:pt x="2866119" y="804939"/>
                  <a:pt x="2866119" y="847725"/>
                </a:cubicBezTo>
                <a:cubicBezTo>
                  <a:pt x="2866119" y="890511"/>
                  <a:pt x="2831434" y="925196"/>
                  <a:pt x="2788648" y="925196"/>
                </a:cubicBezTo>
                <a:cubicBezTo>
                  <a:pt x="2745862" y="925196"/>
                  <a:pt x="2711177" y="890511"/>
                  <a:pt x="2711177" y="847725"/>
                </a:cubicBezTo>
                <a:cubicBezTo>
                  <a:pt x="2711177" y="804939"/>
                  <a:pt x="2745862" y="770254"/>
                  <a:pt x="2788648" y="770254"/>
                </a:cubicBezTo>
                <a:close/>
                <a:moveTo>
                  <a:pt x="2336786" y="770254"/>
                </a:moveTo>
                <a:cubicBezTo>
                  <a:pt x="2379572" y="770254"/>
                  <a:pt x="2414257" y="804939"/>
                  <a:pt x="2414257" y="847725"/>
                </a:cubicBezTo>
                <a:cubicBezTo>
                  <a:pt x="2414257" y="890511"/>
                  <a:pt x="2379572" y="925196"/>
                  <a:pt x="2336786" y="925196"/>
                </a:cubicBezTo>
                <a:cubicBezTo>
                  <a:pt x="2294000" y="925196"/>
                  <a:pt x="2259315" y="890511"/>
                  <a:pt x="2259315" y="847725"/>
                </a:cubicBezTo>
                <a:cubicBezTo>
                  <a:pt x="2259315" y="804939"/>
                  <a:pt x="2294000" y="770254"/>
                  <a:pt x="2336786" y="770254"/>
                </a:cubicBezTo>
                <a:close/>
                <a:moveTo>
                  <a:pt x="1884923" y="770254"/>
                </a:moveTo>
                <a:cubicBezTo>
                  <a:pt x="1927709" y="770254"/>
                  <a:pt x="1962394" y="804939"/>
                  <a:pt x="1962394" y="847725"/>
                </a:cubicBezTo>
                <a:cubicBezTo>
                  <a:pt x="1962394" y="890511"/>
                  <a:pt x="1927709" y="925196"/>
                  <a:pt x="1884923" y="925196"/>
                </a:cubicBezTo>
                <a:cubicBezTo>
                  <a:pt x="1842137" y="925196"/>
                  <a:pt x="1807452" y="890511"/>
                  <a:pt x="1807452" y="847725"/>
                </a:cubicBezTo>
                <a:cubicBezTo>
                  <a:pt x="1807452" y="804939"/>
                  <a:pt x="1842137" y="770254"/>
                  <a:pt x="1884923" y="770254"/>
                </a:cubicBezTo>
                <a:close/>
                <a:moveTo>
                  <a:pt x="1433060" y="770254"/>
                </a:moveTo>
                <a:cubicBezTo>
                  <a:pt x="1475846" y="770254"/>
                  <a:pt x="1510531" y="804939"/>
                  <a:pt x="1510531" y="847725"/>
                </a:cubicBezTo>
                <a:cubicBezTo>
                  <a:pt x="1510531" y="890511"/>
                  <a:pt x="1475846" y="925196"/>
                  <a:pt x="1433060" y="925196"/>
                </a:cubicBezTo>
                <a:cubicBezTo>
                  <a:pt x="1390274" y="925196"/>
                  <a:pt x="1355589" y="890511"/>
                  <a:pt x="1355589" y="847725"/>
                </a:cubicBezTo>
                <a:cubicBezTo>
                  <a:pt x="1355589" y="804939"/>
                  <a:pt x="1390274" y="770254"/>
                  <a:pt x="1433060" y="770254"/>
                </a:cubicBezTo>
                <a:close/>
                <a:moveTo>
                  <a:pt x="981197" y="770254"/>
                </a:moveTo>
                <a:cubicBezTo>
                  <a:pt x="1023983" y="770254"/>
                  <a:pt x="1058668" y="804939"/>
                  <a:pt x="1058668" y="847725"/>
                </a:cubicBezTo>
                <a:cubicBezTo>
                  <a:pt x="1058668" y="890511"/>
                  <a:pt x="1023983" y="925196"/>
                  <a:pt x="981197" y="925196"/>
                </a:cubicBezTo>
                <a:cubicBezTo>
                  <a:pt x="938411" y="925196"/>
                  <a:pt x="903726" y="890511"/>
                  <a:pt x="903726" y="847725"/>
                </a:cubicBezTo>
                <a:cubicBezTo>
                  <a:pt x="903726" y="804939"/>
                  <a:pt x="938411" y="770254"/>
                  <a:pt x="981197" y="770254"/>
                </a:cubicBezTo>
                <a:close/>
                <a:moveTo>
                  <a:pt x="529334" y="770254"/>
                </a:moveTo>
                <a:cubicBezTo>
                  <a:pt x="572120" y="770254"/>
                  <a:pt x="606805" y="804939"/>
                  <a:pt x="606805" y="847725"/>
                </a:cubicBezTo>
                <a:cubicBezTo>
                  <a:pt x="606805" y="890511"/>
                  <a:pt x="572120" y="925196"/>
                  <a:pt x="529334" y="925196"/>
                </a:cubicBezTo>
                <a:cubicBezTo>
                  <a:pt x="486548" y="925196"/>
                  <a:pt x="451863" y="890511"/>
                  <a:pt x="451863" y="847725"/>
                </a:cubicBezTo>
                <a:cubicBezTo>
                  <a:pt x="451863" y="804939"/>
                  <a:pt x="486548" y="770254"/>
                  <a:pt x="529334" y="770254"/>
                </a:cubicBezTo>
                <a:close/>
                <a:moveTo>
                  <a:pt x="77471" y="770254"/>
                </a:moveTo>
                <a:cubicBezTo>
                  <a:pt x="120257" y="770254"/>
                  <a:pt x="154942" y="804939"/>
                  <a:pt x="154942" y="847725"/>
                </a:cubicBezTo>
                <a:cubicBezTo>
                  <a:pt x="154942" y="890511"/>
                  <a:pt x="120257" y="925196"/>
                  <a:pt x="77471" y="925196"/>
                </a:cubicBezTo>
                <a:cubicBezTo>
                  <a:pt x="34685" y="925196"/>
                  <a:pt x="0" y="890511"/>
                  <a:pt x="0" y="847725"/>
                </a:cubicBezTo>
                <a:cubicBezTo>
                  <a:pt x="0" y="804939"/>
                  <a:pt x="34685" y="770254"/>
                  <a:pt x="77471" y="770254"/>
                </a:cubicBezTo>
                <a:close/>
                <a:moveTo>
                  <a:pt x="2788648" y="385127"/>
                </a:moveTo>
                <a:cubicBezTo>
                  <a:pt x="2831434" y="385127"/>
                  <a:pt x="2866119" y="419812"/>
                  <a:pt x="2866119" y="462598"/>
                </a:cubicBezTo>
                <a:cubicBezTo>
                  <a:pt x="2866119" y="505384"/>
                  <a:pt x="2831434" y="540069"/>
                  <a:pt x="2788648" y="540069"/>
                </a:cubicBezTo>
                <a:cubicBezTo>
                  <a:pt x="2745862" y="540069"/>
                  <a:pt x="2711177" y="505384"/>
                  <a:pt x="2711177" y="462598"/>
                </a:cubicBezTo>
                <a:cubicBezTo>
                  <a:pt x="2711177" y="419812"/>
                  <a:pt x="2745862" y="385127"/>
                  <a:pt x="2788648" y="385127"/>
                </a:cubicBezTo>
                <a:close/>
                <a:moveTo>
                  <a:pt x="2336786" y="385127"/>
                </a:moveTo>
                <a:cubicBezTo>
                  <a:pt x="2379572" y="385127"/>
                  <a:pt x="2414257" y="419812"/>
                  <a:pt x="2414257" y="462598"/>
                </a:cubicBezTo>
                <a:cubicBezTo>
                  <a:pt x="2414257" y="505384"/>
                  <a:pt x="2379572" y="540069"/>
                  <a:pt x="2336786" y="540069"/>
                </a:cubicBezTo>
                <a:cubicBezTo>
                  <a:pt x="2294000" y="540069"/>
                  <a:pt x="2259315" y="505384"/>
                  <a:pt x="2259315" y="462598"/>
                </a:cubicBezTo>
                <a:cubicBezTo>
                  <a:pt x="2259315" y="419812"/>
                  <a:pt x="2294000" y="385127"/>
                  <a:pt x="2336786" y="385127"/>
                </a:cubicBezTo>
                <a:close/>
                <a:moveTo>
                  <a:pt x="1884923" y="385127"/>
                </a:moveTo>
                <a:cubicBezTo>
                  <a:pt x="1927709" y="385127"/>
                  <a:pt x="1962394" y="419812"/>
                  <a:pt x="1962394" y="462598"/>
                </a:cubicBezTo>
                <a:cubicBezTo>
                  <a:pt x="1962394" y="505384"/>
                  <a:pt x="1927709" y="540069"/>
                  <a:pt x="1884923" y="540069"/>
                </a:cubicBezTo>
                <a:cubicBezTo>
                  <a:pt x="1842137" y="540069"/>
                  <a:pt x="1807452" y="505384"/>
                  <a:pt x="1807452" y="462598"/>
                </a:cubicBezTo>
                <a:cubicBezTo>
                  <a:pt x="1807452" y="419812"/>
                  <a:pt x="1842137" y="385127"/>
                  <a:pt x="1884923" y="385127"/>
                </a:cubicBezTo>
                <a:close/>
                <a:moveTo>
                  <a:pt x="1433060" y="385127"/>
                </a:moveTo>
                <a:cubicBezTo>
                  <a:pt x="1475846" y="385127"/>
                  <a:pt x="1510531" y="419812"/>
                  <a:pt x="1510531" y="462598"/>
                </a:cubicBezTo>
                <a:cubicBezTo>
                  <a:pt x="1510531" y="505384"/>
                  <a:pt x="1475846" y="540069"/>
                  <a:pt x="1433060" y="540069"/>
                </a:cubicBezTo>
                <a:cubicBezTo>
                  <a:pt x="1390274" y="540069"/>
                  <a:pt x="1355589" y="505384"/>
                  <a:pt x="1355589" y="462598"/>
                </a:cubicBezTo>
                <a:cubicBezTo>
                  <a:pt x="1355589" y="419812"/>
                  <a:pt x="1390274" y="385127"/>
                  <a:pt x="1433060" y="385127"/>
                </a:cubicBezTo>
                <a:close/>
                <a:moveTo>
                  <a:pt x="981197" y="385127"/>
                </a:moveTo>
                <a:cubicBezTo>
                  <a:pt x="1023983" y="385127"/>
                  <a:pt x="1058668" y="419812"/>
                  <a:pt x="1058668" y="462598"/>
                </a:cubicBezTo>
                <a:cubicBezTo>
                  <a:pt x="1058668" y="505384"/>
                  <a:pt x="1023983" y="540069"/>
                  <a:pt x="981197" y="540069"/>
                </a:cubicBezTo>
                <a:cubicBezTo>
                  <a:pt x="938411" y="540069"/>
                  <a:pt x="903726" y="505384"/>
                  <a:pt x="903726" y="462598"/>
                </a:cubicBezTo>
                <a:cubicBezTo>
                  <a:pt x="903726" y="419812"/>
                  <a:pt x="938411" y="385127"/>
                  <a:pt x="981197" y="385127"/>
                </a:cubicBezTo>
                <a:close/>
                <a:moveTo>
                  <a:pt x="529334" y="385127"/>
                </a:moveTo>
                <a:cubicBezTo>
                  <a:pt x="572120" y="385127"/>
                  <a:pt x="606805" y="419812"/>
                  <a:pt x="606805" y="462598"/>
                </a:cubicBezTo>
                <a:cubicBezTo>
                  <a:pt x="606805" y="505384"/>
                  <a:pt x="572120" y="540069"/>
                  <a:pt x="529334" y="540069"/>
                </a:cubicBezTo>
                <a:cubicBezTo>
                  <a:pt x="486548" y="540069"/>
                  <a:pt x="451863" y="505384"/>
                  <a:pt x="451863" y="462598"/>
                </a:cubicBezTo>
                <a:cubicBezTo>
                  <a:pt x="451863" y="419812"/>
                  <a:pt x="486548" y="385127"/>
                  <a:pt x="529334" y="385127"/>
                </a:cubicBezTo>
                <a:close/>
                <a:moveTo>
                  <a:pt x="77471" y="385127"/>
                </a:moveTo>
                <a:cubicBezTo>
                  <a:pt x="120257" y="385127"/>
                  <a:pt x="154942" y="419812"/>
                  <a:pt x="154942" y="462598"/>
                </a:cubicBezTo>
                <a:cubicBezTo>
                  <a:pt x="154942" y="505384"/>
                  <a:pt x="120257" y="540069"/>
                  <a:pt x="77471" y="540069"/>
                </a:cubicBezTo>
                <a:cubicBezTo>
                  <a:pt x="34685" y="540069"/>
                  <a:pt x="0" y="505384"/>
                  <a:pt x="0" y="462598"/>
                </a:cubicBezTo>
                <a:cubicBezTo>
                  <a:pt x="0" y="419812"/>
                  <a:pt x="34685" y="385127"/>
                  <a:pt x="77471" y="385127"/>
                </a:cubicBezTo>
                <a:close/>
                <a:moveTo>
                  <a:pt x="2788648" y="0"/>
                </a:moveTo>
                <a:cubicBezTo>
                  <a:pt x="2831434" y="0"/>
                  <a:pt x="2866119" y="34685"/>
                  <a:pt x="2866119" y="77471"/>
                </a:cubicBezTo>
                <a:cubicBezTo>
                  <a:pt x="2866119" y="120257"/>
                  <a:pt x="2831434" y="154942"/>
                  <a:pt x="2788648" y="154942"/>
                </a:cubicBezTo>
                <a:cubicBezTo>
                  <a:pt x="2745862" y="154942"/>
                  <a:pt x="2711177" y="120257"/>
                  <a:pt x="2711177" y="77471"/>
                </a:cubicBezTo>
                <a:cubicBezTo>
                  <a:pt x="2711177" y="34685"/>
                  <a:pt x="2745862" y="0"/>
                  <a:pt x="2788648" y="0"/>
                </a:cubicBezTo>
                <a:close/>
                <a:moveTo>
                  <a:pt x="2336786" y="0"/>
                </a:moveTo>
                <a:cubicBezTo>
                  <a:pt x="2379572" y="0"/>
                  <a:pt x="2414257" y="34685"/>
                  <a:pt x="2414257" y="77471"/>
                </a:cubicBezTo>
                <a:cubicBezTo>
                  <a:pt x="2414257" y="120257"/>
                  <a:pt x="2379572" y="154942"/>
                  <a:pt x="2336786" y="154942"/>
                </a:cubicBezTo>
                <a:cubicBezTo>
                  <a:pt x="2294000" y="154942"/>
                  <a:pt x="2259315" y="120257"/>
                  <a:pt x="2259315" y="77471"/>
                </a:cubicBezTo>
                <a:cubicBezTo>
                  <a:pt x="2259315" y="34685"/>
                  <a:pt x="2294000" y="0"/>
                  <a:pt x="2336786" y="0"/>
                </a:cubicBezTo>
                <a:close/>
                <a:moveTo>
                  <a:pt x="1884923" y="0"/>
                </a:moveTo>
                <a:cubicBezTo>
                  <a:pt x="1927709" y="0"/>
                  <a:pt x="1962394" y="34685"/>
                  <a:pt x="1962394" y="77471"/>
                </a:cubicBezTo>
                <a:cubicBezTo>
                  <a:pt x="1962394" y="120257"/>
                  <a:pt x="1927709" y="154942"/>
                  <a:pt x="1884923" y="154942"/>
                </a:cubicBezTo>
                <a:cubicBezTo>
                  <a:pt x="1842137" y="154942"/>
                  <a:pt x="1807452" y="120257"/>
                  <a:pt x="1807452" y="77471"/>
                </a:cubicBezTo>
                <a:cubicBezTo>
                  <a:pt x="1807452" y="34685"/>
                  <a:pt x="1842137" y="0"/>
                  <a:pt x="1884923" y="0"/>
                </a:cubicBezTo>
                <a:close/>
                <a:moveTo>
                  <a:pt x="1433060" y="0"/>
                </a:moveTo>
                <a:cubicBezTo>
                  <a:pt x="1475846" y="0"/>
                  <a:pt x="1510531" y="34685"/>
                  <a:pt x="1510531" y="77471"/>
                </a:cubicBezTo>
                <a:cubicBezTo>
                  <a:pt x="1510531" y="120257"/>
                  <a:pt x="1475846" y="154942"/>
                  <a:pt x="1433060" y="154942"/>
                </a:cubicBezTo>
                <a:cubicBezTo>
                  <a:pt x="1390274" y="154942"/>
                  <a:pt x="1355589" y="120257"/>
                  <a:pt x="1355589" y="77471"/>
                </a:cubicBezTo>
                <a:cubicBezTo>
                  <a:pt x="1355589" y="34685"/>
                  <a:pt x="1390274" y="0"/>
                  <a:pt x="1433060" y="0"/>
                </a:cubicBezTo>
                <a:close/>
                <a:moveTo>
                  <a:pt x="981197" y="0"/>
                </a:moveTo>
                <a:cubicBezTo>
                  <a:pt x="1023983" y="0"/>
                  <a:pt x="1058668" y="34685"/>
                  <a:pt x="1058668" y="77471"/>
                </a:cubicBezTo>
                <a:cubicBezTo>
                  <a:pt x="1058668" y="120257"/>
                  <a:pt x="1023983" y="154942"/>
                  <a:pt x="981197" y="154942"/>
                </a:cubicBezTo>
                <a:cubicBezTo>
                  <a:pt x="938411" y="154942"/>
                  <a:pt x="903726" y="120257"/>
                  <a:pt x="903726" y="77471"/>
                </a:cubicBezTo>
                <a:cubicBezTo>
                  <a:pt x="903726" y="34685"/>
                  <a:pt x="938411" y="0"/>
                  <a:pt x="981197" y="0"/>
                </a:cubicBezTo>
                <a:close/>
                <a:moveTo>
                  <a:pt x="529334" y="0"/>
                </a:moveTo>
                <a:cubicBezTo>
                  <a:pt x="572120" y="0"/>
                  <a:pt x="606805" y="34685"/>
                  <a:pt x="606805" y="77471"/>
                </a:cubicBezTo>
                <a:cubicBezTo>
                  <a:pt x="606805" y="120257"/>
                  <a:pt x="572120" y="154942"/>
                  <a:pt x="529334" y="154942"/>
                </a:cubicBezTo>
                <a:cubicBezTo>
                  <a:pt x="486548" y="154942"/>
                  <a:pt x="451863" y="120257"/>
                  <a:pt x="451863" y="77471"/>
                </a:cubicBezTo>
                <a:cubicBezTo>
                  <a:pt x="451863" y="34685"/>
                  <a:pt x="486548" y="0"/>
                  <a:pt x="529334" y="0"/>
                </a:cubicBezTo>
                <a:close/>
                <a:moveTo>
                  <a:pt x="77471" y="0"/>
                </a:moveTo>
                <a:cubicBezTo>
                  <a:pt x="120257" y="0"/>
                  <a:pt x="154942" y="34685"/>
                  <a:pt x="154942" y="77471"/>
                </a:cubicBezTo>
                <a:cubicBezTo>
                  <a:pt x="154942" y="120257"/>
                  <a:pt x="120257" y="154942"/>
                  <a:pt x="77471" y="154942"/>
                </a:cubicBezTo>
                <a:cubicBezTo>
                  <a:pt x="34685" y="154942"/>
                  <a:pt x="0" y="120257"/>
                  <a:pt x="0" y="77471"/>
                </a:cubicBezTo>
                <a:cubicBezTo>
                  <a:pt x="0" y="34685"/>
                  <a:pt x="34685" y="0"/>
                  <a:pt x="77471" y="0"/>
                </a:cubicBezTo>
                <a:close/>
              </a:path>
            </a:pathLst>
          </a:custGeom>
          <a:gradFill>
            <a:gsLst>
              <a:gs pos="0">
                <a:schemeClr val="accent1"/>
              </a:gs>
              <a:gs pos="100000">
                <a:schemeClr val="bg1"/>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12" name="图片 11"/>
          <p:cNvPicPr>
            <a:picLocks noChangeAspect="1"/>
          </p:cNvPicPr>
          <p:nvPr/>
        </p:nvPicPr>
        <p:blipFill>
          <a:blip r:embed="rId3">
            <a:alphaModFix amt="100000"/>
          </a:blip>
          <a:srcRect l="1040" r="1040"/>
          <a:stretch>
            <a:fillRect/>
          </a:stretch>
        </p:blipFill>
        <p:spPr>
          <a:xfrm>
            <a:off x="7219277" y="2042357"/>
            <a:ext cx="4715467" cy="2699156"/>
          </a:xfrm>
          <a:custGeom>
            <a:avLst/>
            <a:gdLst>
              <a:gd name="connsiteX0" fmla="*/ 0 w 4715467"/>
              <a:gd name="connsiteY0" fmla="*/ 0 h 2699156"/>
              <a:gd name="connsiteX1" fmla="*/ 4715467 w 4715467"/>
              <a:gd name="connsiteY1" fmla="*/ 0 h 2699156"/>
              <a:gd name="connsiteX2" fmla="*/ 4715467 w 4715467"/>
              <a:gd name="connsiteY2" fmla="*/ 2699156 h 2699156"/>
              <a:gd name="connsiteX3" fmla="*/ 0 w 4715467"/>
              <a:gd name="connsiteY3" fmla="*/ 2699156 h 2699156"/>
            </a:gdLst>
            <a:ahLst/>
            <a:cxnLst/>
            <a:rect l="l" t="t" r="r" b="b"/>
            <a:pathLst>
              <a:path w="4715467" h="2699156">
                <a:moveTo>
                  <a:pt x="0" y="0"/>
                </a:moveTo>
                <a:lnTo>
                  <a:pt x="4715467" y="0"/>
                </a:lnTo>
                <a:lnTo>
                  <a:pt x="4715467" y="2699156"/>
                </a:lnTo>
                <a:lnTo>
                  <a:pt x="0" y="2699156"/>
                </a:lnTo>
                <a:close/>
              </a:path>
            </a:pathLst>
          </a:custGeom>
          <a:noFill/>
          <a:ln>
            <a:noFill/>
          </a:ln>
        </p:spPr>
      </p:pic>
      <p:sp>
        <p:nvSpPr>
          <p:cNvPr id="13" name="标题 1"/>
          <p:cNvSpPr txBox="1"/>
          <p:nvPr/>
        </p:nvSpPr>
        <p:spPr>
          <a:xfrm>
            <a:off x="8663587" y="1066800"/>
            <a:ext cx="3680813" cy="934186"/>
          </a:xfrm>
          <a:prstGeom prst="rect">
            <a:avLst/>
          </a:prstGeom>
          <a:noFill/>
          <a:ln>
            <a:noFill/>
          </a:ln>
        </p:spPr>
        <p:txBody>
          <a:bodyPr vert="horz" wrap="square" lIns="0" tIns="0" rIns="0" bIns="0" rtlCol="0" anchor="t"/>
          <a:lstStyle/>
          <a:p>
            <a:pPr algn="l">
              <a:lnSpc>
                <a:spcPct val="110000"/>
              </a:lnSpc>
            </a:pPr>
            <a:r>
              <a:rPr kumimoji="1" lang="en-US" altLang="zh-CN" sz="5400">
                <a:ln w="12700">
                  <a:noFill/>
                </a:ln>
                <a:solidFill>
                  <a:srgbClr val="F2F2F2">
                    <a:alpha val="25000"/>
                  </a:srgbClr>
                </a:solidFill>
                <a:latin typeface="OPPOSans H" panose="00020600040101010101" charset="-122"/>
                <a:ea typeface="OPPOSans H" panose="00020600040101010101" charset="-122"/>
                <a:cs typeface="OPPOSans H" panose="00020600040101010101" charset="-122"/>
              </a:rPr>
              <a:t>DESIGN</a:t>
            </a:r>
            <a:endParaRPr kumimoji="1" lang="zh-CN" altLang="en-US"/>
          </a:p>
        </p:txBody>
      </p:sp>
      <p:sp>
        <p:nvSpPr>
          <p:cNvPr id="14" name="标题 1"/>
          <p:cNvSpPr txBox="1"/>
          <p:nvPr/>
        </p:nvSpPr>
        <p:spPr>
          <a:xfrm>
            <a:off x="6546902" y="1295400"/>
            <a:ext cx="1780910" cy="299191"/>
          </a:xfrm>
          <a:custGeom>
            <a:avLst/>
            <a:gdLst>
              <a:gd name="connsiteX0" fmla="*/ 741119 w 890768"/>
              <a:gd name="connsiteY0" fmla="*/ 0 h 149649"/>
              <a:gd name="connsiteX1" fmla="*/ 815944 w 890768"/>
              <a:gd name="connsiteY1" fmla="*/ 0 h 149649"/>
              <a:gd name="connsiteX2" fmla="*/ 890768 w 890768"/>
              <a:gd name="connsiteY2" fmla="*/ 74825 h 149649"/>
              <a:gd name="connsiteX3" fmla="*/ 815944 w 890768"/>
              <a:gd name="connsiteY3" fmla="*/ 149649 h 149649"/>
              <a:gd name="connsiteX4" fmla="*/ 741119 w 890768"/>
              <a:gd name="connsiteY4" fmla="*/ 149649 h 149649"/>
              <a:gd name="connsiteX5" fmla="*/ 815944 w 890768"/>
              <a:gd name="connsiteY5" fmla="*/ 74825 h 149649"/>
              <a:gd name="connsiteX6" fmla="*/ 555839 w 890768"/>
              <a:gd name="connsiteY6" fmla="*/ 0 h 149649"/>
              <a:gd name="connsiteX7" fmla="*/ 630664 w 890768"/>
              <a:gd name="connsiteY7" fmla="*/ 0 h 149649"/>
              <a:gd name="connsiteX8" fmla="*/ 705488 w 890768"/>
              <a:gd name="connsiteY8" fmla="*/ 74825 h 149649"/>
              <a:gd name="connsiteX9" fmla="*/ 630664 w 890768"/>
              <a:gd name="connsiteY9" fmla="*/ 149649 h 149649"/>
              <a:gd name="connsiteX10" fmla="*/ 555839 w 890768"/>
              <a:gd name="connsiteY10" fmla="*/ 149649 h 149649"/>
              <a:gd name="connsiteX11" fmla="*/ 630664 w 890768"/>
              <a:gd name="connsiteY11" fmla="*/ 74825 h 149649"/>
              <a:gd name="connsiteX12" fmla="*/ 370559 w 890768"/>
              <a:gd name="connsiteY12" fmla="*/ 0 h 149649"/>
              <a:gd name="connsiteX13" fmla="*/ 445384 w 890768"/>
              <a:gd name="connsiteY13" fmla="*/ 0 h 149649"/>
              <a:gd name="connsiteX14" fmla="*/ 520208 w 890768"/>
              <a:gd name="connsiteY14" fmla="*/ 74825 h 149649"/>
              <a:gd name="connsiteX15" fmla="*/ 445384 w 890768"/>
              <a:gd name="connsiteY15" fmla="*/ 149649 h 149649"/>
              <a:gd name="connsiteX16" fmla="*/ 370559 w 890768"/>
              <a:gd name="connsiteY16" fmla="*/ 149649 h 149649"/>
              <a:gd name="connsiteX17" fmla="*/ 445384 w 890768"/>
              <a:gd name="connsiteY17" fmla="*/ 74825 h 149649"/>
              <a:gd name="connsiteX18" fmla="*/ 185280 w 890768"/>
              <a:gd name="connsiteY18" fmla="*/ 0 h 149649"/>
              <a:gd name="connsiteX19" fmla="*/ 260105 w 890768"/>
              <a:gd name="connsiteY19" fmla="*/ 0 h 149649"/>
              <a:gd name="connsiteX20" fmla="*/ 334929 w 890768"/>
              <a:gd name="connsiteY20" fmla="*/ 74825 h 149649"/>
              <a:gd name="connsiteX21" fmla="*/ 260105 w 890768"/>
              <a:gd name="connsiteY21" fmla="*/ 149649 h 149649"/>
              <a:gd name="connsiteX22" fmla="*/ 185280 w 890768"/>
              <a:gd name="connsiteY22" fmla="*/ 149649 h 149649"/>
              <a:gd name="connsiteX23" fmla="*/ 260105 w 890768"/>
              <a:gd name="connsiteY23" fmla="*/ 74825 h 149649"/>
              <a:gd name="connsiteX24" fmla="*/ 0 w 890768"/>
              <a:gd name="connsiteY24" fmla="*/ 0 h 149649"/>
              <a:gd name="connsiteX25" fmla="*/ 74825 w 890768"/>
              <a:gd name="connsiteY25" fmla="*/ 0 h 149649"/>
              <a:gd name="connsiteX26" fmla="*/ 149649 w 890768"/>
              <a:gd name="connsiteY26" fmla="*/ 74825 h 149649"/>
              <a:gd name="connsiteX27" fmla="*/ 74825 w 890768"/>
              <a:gd name="connsiteY27" fmla="*/ 149649 h 149649"/>
              <a:gd name="connsiteX28" fmla="*/ 0 w 890768"/>
              <a:gd name="connsiteY28" fmla="*/ 149649 h 149649"/>
              <a:gd name="connsiteX29" fmla="*/ 74825 w 890768"/>
              <a:gd name="connsiteY29" fmla="*/ 74825 h 149649"/>
            </a:gdLst>
            <a:ahLst/>
            <a:cxnLst/>
            <a:rect l="l" t="t" r="r" b="b"/>
            <a:pathLst>
              <a:path w="890768" h="149649">
                <a:moveTo>
                  <a:pt x="741119" y="0"/>
                </a:moveTo>
                <a:lnTo>
                  <a:pt x="815944" y="0"/>
                </a:lnTo>
                <a:lnTo>
                  <a:pt x="890768" y="74825"/>
                </a:lnTo>
                <a:lnTo>
                  <a:pt x="815944" y="149649"/>
                </a:lnTo>
                <a:lnTo>
                  <a:pt x="741119" y="149649"/>
                </a:lnTo>
                <a:lnTo>
                  <a:pt x="815944" y="74825"/>
                </a:lnTo>
                <a:close/>
                <a:moveTo>
                  <a:pt x="555839" y="0"/>
                </a:moveTo>
                <a:lnTo>
                  <a:pt x="630664" y="0"/>
                </a:lnTo>
                <a:lnTo>
                  <a:pt x="705488" y="74825"/>
                </a:lnTo>
                <a:lnTo>
                  <a:pt x="630664" y="149649"/>
                </a:lnTo>
                <a:lnTo>
                  <a:pt x="555839" y="149649"/>
                </a:lnTo>
                <a:lnTo>
                  <a:pt x="630664" y="74825"/>
                </a:lnTo>
                <a:close/>
                <a:moveTo>
                  <a:pt x="370559" y="0"/>
                </a:moveTo>
                <a:lnTo>
                  <a:pt x="445384" y="0"/>
                </a:lnTo>
                <a:lnTo>
                  <a:pt x="520208" y="74825"/>
                </a:lnTo>
                <a:lnTo>
                  <a:pt x="445384" y="149649"/>
                </a:lnTo>
                <a:lnTo>
                  <a:pt x="370559" y="149649"/>
                </a:lnTo>
                <a:lnTo>
                  <a:pt x="445384" y="74825"/>
                </a:lnTo>
                <a:close/>
                <a:moveTo>
                  <a:pt x="185280" y="0"/>
                </a:moveTo>
                <a:lnTo>
                  <a:pt x="260105" y="0"/>
                </a:lnTo>
                <a:lnTo>
                  <a:pt x="334929" y="74825"/>
                </a:lnTo>
                <a:lnTo>
                  <a:pt x="260105" y="149649"/>
                </a:lnTo>
                <a:lnTo>
                  <a:pt x="185280" y="149649"/>
                </a:lnTo>
                <a:lnTo>
                  <a:pt x="260105" y="74825"/>
                </a:lnTo>
                <a:close/>
                <a:moveTo>
                  <a:pt x="0" y="0"/>
                </a:moveTo>
                <a:lnTo>
                  <a:pt x="74825" y="0"/>
                </a:lnTo>
                <a:lnTo>
                  <a:pt x="149649" y="74825"/>
                </a:lnTo>
                <a:lnTo>
                  <a:pt x="74825" y="149649"/>
                </a:lnTo>
                <a:lnTo>
                  <a:pt x="0" y="149649"/>
                </a:lnTo>
                <a:lnTo>
                  <a:pt x="74825" y="74825"/>
                </a:lnTo>
                <a:close/>
              </a:path>
            </a:pathLst>
          </a:custGeom>
          <a:solidFill>
            <a:schemeClr val="accent1">
              <a:lumMod val="20000"/>
              <a:lumOff val="8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10800000" flipH="1" flipV="1">
            <a:off x="5832200" y="4249440"/>
            <a:ext cx="6618880" cy="2608560"/>
          </a:xfrm>
          <a:custGeom>
            <a:avLst/>
            <a:gdLst>
              <a:gd name="connsiteX0" fmla="*/ 7273060 w 7739574"/>
              <a:gd name="connsiteY0" fmla="*/ 52 h 5014789"/>
              <a:gd name="connsiteX1" fmla="*/ 7631964 w 7739574"/>
              <a:gd name="connsiteY1" fmla="*/ 90705 h 5014789"/>
              <a:gd name="connsiteX2" fmla="*/ 7739574 w 7739574"/>
              <a:gd name="connsiteY2" fmla="*/ 141343 h 5014789"/>
              <a:gd name="connsiteX3" fmla="*/ 7739574 w 7739574"/>
              <a:gd name="connsiteY3" fmla="*/ 5014789 h 5014789"/>
              <a:gd name="connsiteX4" fmla="*/ 0 w 7739574"/>
              <a:gd name="connsiteY4" fmla="*/ 5014789 h 5014789"/>
              <a:gd name="connsiteX5" fmla="*/ 11383 w 7739574"/>
              <a:gd name="connsiteY5" fmla="*/ 4963174 h 5014789"/>
              <a:gd name="connsiteX6" fmla="*/ 525975 w 7739574"/>
              <a:gd name="connsiteY6" fmla="*/ 4310846 h 5014789"/>
              <a:gd name="connsiteX7" fmla="*/ 2891803 w 7739574"/>
              <a:gd name="connsiteY7" fmla="*/ 3962503 h 5014789"/>
              <a:gd name="connsiteX8" fmla="*/ 4299688 w 7739574"/>
              <a:gd name="connsiteY8" fmla="*/ 2032103 h 5014789"/>
              <a:gd name="connsiteX9" fmla="*/ 6201060 w 7739574"/>
              <a:gd name="connsiteY9" fmla="*/ 1669246 h 5014789"/>
              <a:gd name="connsiteX10" fmla="*/ 7173517 w 7739574"/>
              <a:gd name="connsiteY10" fmla="*/ 14618 h 5014789"/>
              <a:gd name="connsiteX11" fmla="*/ 7273060 w 7739574"/>
              <a:gd name="connsiteY11" fmla="*/ 52 h 5014789"/>
            </a:gdLst>
            <a:ahLst/>
            <a:cxnLst/>
            <a:rect l="l" t="t" r="r" b="b"/>
            <a:pathLst>
              <a:path w="7739574" h="5014789">
                <a:moveTo>
                  <a:pt x="7273060" y="52"/>
                </a:moveTo>
                <a:cubicBezTo>
                  <a:pt x="7378439" y="-1547"/>
                  <a:pt x="7500514" y="33980"/>
                  <a:pt x="7631964" y="90705"/>
                </a:cubicBezTo>
                <a:lnTo>
                  <a:pt x="7739574" y="141343"/>
                </a:lnTo>
                <a:lnTo>
                  <a:pt x="7739574" y="5014789"/>
                </a:lnTo>
                <a:lnTo>
                  <a:pt x="0" y="5014789"/>
                </a:lnTo>
                <a:lnTo>
                  <a:pt x="11383" y="4963174"/>
                </a:lnTo>
                <a:cubicBezTo>
                  <a:pt x="82041" y="4700256"/>
                  <a:pt x="217546" y="4466573"/>
                  <a:pt x="525975" y="4310846"/>
                </a:cubicBezTo>
                <a:cubicBezTo>
                  <a:pt x="1019460" y="4061684"/>
                  <a:pt x="2262851" y="4342293"/>
                  <a:pt x="2891803" y="3962503"/>
                </a:cubicBezTo>
                <a:cubicBezTo>
                  <a:pt x="3520755" y="3582713"/>
                  <a:pt x="3748145" y="2414312"/>
                  <a:pt x="4299688" y="2032103"/>
                </a:cubicBezTo>
                <a:cubicBezTo>
                  <a:pt x="4851231" y="1649894"/>
                  <a:pt x="5722089" y="2005493"/>
                  <a:pt x="6201060" y="1669246"/>
                </a:cubicBezTo>
                <a:cubicBezTo>
                  <a:pt x="6680031" y="1332999"/>
                  <a:pt x="6675193" y="164599"/>
                  <a:pt x="7173517" y="14618"/>
                </a:cubicBezTo>
                <a:cubicBezTo>
                  <a:pt x="7204662" y="5244"/>
                  <a:pt x="7237934" y="586"/>
                  <a:pt x="7273060" y="52"/>
                </a:cubicBezTo>
                <a:close/>
              </a:path>
            </a:pathLst>
          </a:custGeom>
          <a:gradFill>
            <a:gsLst>
              <a:gs pos="25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10800000" flipH="1">
            <a:off x="-58562" y="2610043"/>
            <a:ext cx="952624" cy="1323330"/>
          </a:xfrm>
          <a:prstGeom prst="chevron">
            <a:avLst>
              <a:gd name="adj" fmla="val 60879"/>
            </a:avLst>
          </a:prstGeom>
          <a:solidFill>
            <a:schemeClr val="bg1">
              <a:lumMod val="75000"/>
              <a:alpha val="43000"/>
            </a:schemeClr>
          </a:soli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10800000" flipH="1">
            <a:off x="-642207" y="2468880"/>
            <a:ext cx="1155860" cy="1605656"/>
          </a:xfrm>
          <a:prstGeom prst="chevron">
            <a:avLst>
              <a:gd name="adj" fmla="val 60879"/>
            </a:avLst>
          </a:prstGeom>
          <a:gradFill>
            <a:gsLst>
              <a:gs pos="0">
                <a:schemeClr val="accent1">
                  <a:lumMod val="60000"/>
                  <a:lumOff val="40000"/>
                </a:schemeClr>
              </a:gs>
              <a:gs pos="100000">
                <a:schemeClr val="accent1"/>
              </a:gs>
            </a:gsLst>
            <a:lin ang="5400000" scaled="0"/>
          </a:gra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528667" y="2424920"/>
            <a:ext cx="5272693" cy="1787768"/>
          </a:xfrm>
          <a:prstGeom prst="rect">
            <a:avLst/>
          </a:prstGeom>
          <a:noFill/>
          <a:ln>
            <a:noFill/>
          </a:ln>
        </p:spPr>
        <p:txBody>
          <a:bodyPr vert="horz" wrap="square" lIns="0" tIns="0" rIns="0" bIns="0" rtlCol="0" anchor="ctr"/>
          <a:lstStyle/>
          <a:p>
            <a:pPr algn="l">
              <a:lnSpc>
                <a:spcPct val="130000"/>
              </a:lnSpc>
            </a:pPr>
            <a:r>
              <a:rPr kumimoji="1" lang="en-US" altLang="zh-CN" sz="4400">
                <a:ln w="12700">
                  <a:noFill/>
                </a:ln>
                <a:solidFill>
                  <a:srgbClr val="000000">
                    <a:alpha val="100000"/>
                  </a:srgbClr>
                </a:solidFill>
                <a:latin typeface="OPPOSans H" panose="00020600040101010101" charset="-122"/>
                <a:ea typeface="OPPOSans H" panose="00020600040101010101" charset="-122"/>
                <a:cs typeface="OPPOSans H" panose="00020600040101010101" charset="-122"/>
              </a:rPr>
              <a:t>谢谢大家</a:t>
            </a:r>
            <a:endParaRPr kumimoji="1" lang="zh-CN" altLang="en-US"/>
          </a:p>
        </p:txBody>
      </p:sp>
      <p:sp>
        <p:nvSpPr>
          <p:cNvPr id="19" name="标题 1"/>
          <p:cNvSpPr txBox="1"/>
          <p:nvPr/>
        </p:nvSpPr>
        <p:spPr>
          <a:xfrm>
            <a:off x="4334796" y="908050"/>
            <a:ext cx="1450168" cy="1450168"/>
          </a:xfrm>
          <a:custGeom>
            <a:avLst/>
            <a:gdLst>
              <a:gd name="connsiteX0" fmla="*/ 604434 w 1208868"/>
              <a:gd name="connsiteY0" fmla="*/ 424748 h 1208868"/>
              <a:gd name="connsiteX1" fmla="*/ 424748 w 1208868"/>
              <a:gd name="connsiteY1" fmla="*/ 604434 h 1208868"/>
              <a:gd name="connsiteX2" fmla="*/ 604434 w 1208868"/>
              <a:gd name="connsiteY2" fmla="*/ 784120 h 1208868"/>
              <a:gd name="connsiteX3" fmla="*/ 784120 w 1208868"/>
              <a:gd name="connsiteY3" fmla="*/ 604434 h 1208868"/>
              <a:gd name="connsiteX4" fmla="*/ 604434 w 1208868"/>
              <a:gd name="connsiteY4" fmla="*/ 424748 h 1208868"/>
              <a:gd name="connsiteX5" fmla="*/ 604434 w 1208868"/>
              <a:gd name="connsiteY5" fmla="*/ 302218 h 1208868"/>
              <a:gd name="connsiteX6" fmla="*/ 906650 w 1208868"/>
              <a:gd name="connsiteY6" fmla="*/ 604434 h 1208868"/>
              <a:gd name="connsiteX7" fmla="*/ 604434 w 1208868"/>
              <a:gd name="connsiteY7" fmla="*/ 906650 h 1208868"/>
              <a:gd name="connsiteX8" fmla="*/ 302218 w 1208868"/>
              <a:gd name="connsiteY8" fmla="*/ 604434 h 1208868"/>
              <a:gd name="connsiteX9" fmla="*/ 604434 w 1208868"/>
              <a:gd name="connsiteY9" fmla="*/ 302218 h 1208868"/>
              <a:gd name="connsiteX10" fmla="*/ 604434 w 1208868"/>
              <a:gd name="connsiteY10" fmla="*/ 167900 h 1208868"/>
              <a:gd name="connsiteX11" fmla="*/ 167900 w 1208868"/>
              <a:gd name="connsiteY11" fmla="*/ 604434 h 1208868"/>
              <a:gd name="connsiteX12" fmla="*/ 604434 w 1208868"/>
              <a:gd name="connsiteY12" fmla="*/ 1040968 h 1208868"/>
              <a:gd name="connsiteX13" fmla="*/ 1040968 w 1208868"/>
              <a:gd name="connsiteY13" fmla="*/ 604434 h 1208868"/>
              <a:gd name="connsiteX14" fmla="*/ 604434 w 1208868"/>
              <a:gd name="connsiteY14" fmla="*/ 167900 h 1208868"/>
              <a:gd name="connsiteX15" fmla="*/ 604434 w 1208868"/>
              <a:gd name="connsiteY15" fmla="*/ 0 h 1208868"/>
              <a:gd name="connsiteX16" fmla="*/ 1208868 w 1208868"/>
              <a:gd name="connsiteY16" fmla="*/ 604434 h 1208868"/>
              <a:gd name="connsiteX17" fmla="*/ 604434 w 1208868"/>
              <a:gd name="connsiteY17" fmla="*/ 1208868 h 1208868"/>
              <a:gd name="connsiteX18" fmla="*/ 0 w 1208868"/>
              <a:gd name="connsiteY18" fmla="*/ 604434 h 1208868"/>
              <a:gd name="connsiteX19" fmla="*/ 604434 w 1208868"/>
              <a:gd name="connsiteY19" fmla="*/ 0 h 1208868"/>
            </a:gdLst>
            <a:ahLst/>
            <a:cxnLst/>
            <a:rect l="l" t="t" r="r" b="b"/>
            <a:pathLst>
              <a:path w="1208868" h="1208868">
                <a:moveTo>
                  <a:pt x="604434" y="424748"/>
                </a:moveTo>
                <a:cubicBezTo>
                  <a:pt x="505196" y="424748"/>
                  <a:pt x="424748" y="505196"/>
                  <a:pt x="424748" y="604434"/>
                </a:cubicBezTo>
                <a:cubicBezTo>
                  <a:pt x="424748" y="703672"/>
                  <a:pt x="505196" y="784120"/>
                  <a:pt x="604434" y="784120"/>
                </a:cubicBezTo>
                <a:cubicBezTo>
                  <a:pt x="703672" y="784120"/>
                  <a:pt x="784120" y="703672"/>
                  <a:pt x="784120" y="604434"/>
                </a:cubicBezTo>
                <a:cubicBezTo>
                  <a:pt x="784120" y="505196"/>
                  <a:pt x="703672" y="424748"/>
                  <a:pt x="604434" y="424748"/>
                </a:cubicBezTo>
                <a:close/>
                <a:moveTo>
                  <a:pt x="604434" y="302218"/>
                </a:moveTo>
                <a:cubicBezTo>
                  <a:pt x="771343" y="302218"/>
                  <a:pt x="906650" y="437525"/>
                  <a:pt x="906650" y="604434"/>
                </a:cubicBezTo>
                <a:cubicBezTo>
                  <a:pt x="906650" y="771343"/>
                  <a:pt x="771343" y="906650"/>
                  <a:pt x="604434" y="906650"/>
                </a:cubicBezTo>
                <a:cubicBezTo>
                  <a:pt x="437525" y="906650"/>
                  <a:pt x="302218" y="771343"/>
                  <a:pt x="302218" y="604434"/>
                </a:cubicBezTo>
                <a:cubicBezTo>
                  <a:pt x="302218" y="437525"/>
                  <a:pt x="437525" y="302218"/>
                  <a:pt x="604434" y="302218"/>
                </a:cubicBezTo>
                <a:close/>
                <a:moveTo>
                  <a:pt x="604434" y="167900"/>
                </a:moveTo>
                <a:cubicBezTo>
                  <a:pt x="363343" y="167900"/>
                  <a:pt x="167900" y="363343"/>
                  <a:pt x="167900" y="604434"/>
                </a:cubicBezTo>
                <a:cubicBezTo>
                  <a:pt x="167900" y="845525"/>
                  <a:pt x="363343" y="1040968"/>
                  <a:pt x="604434" y="1040968"/>
                </a:cubicBezTo>
                <a:cubicBezTo>
                  <a:pt x="845525" y="1040968"/>
                  <a:pt x="1040968" y="845525"/>
                  <a:pt x="1040968" y="604434"/>
                </a:cubicBezTo>
                <a:cubicBezTo>
                  <a:pt x="1040968" y="363343"/>
                  <a:pt x="845525" y="167900"/>
                  <a:pt x="604434" y="167900"/>
                </a:cubicBezTo>
                <a:close/>
                <a:moveTo>
                  <a:pt x="604434" y="0"/>
                </a:moveTo>
                <a:cubicBezTo>
                  <a:pt x="938254" y="0"/>
                  <a:pt x="1208868" y="270614"/>
                  <a:pt x="1208868" y="604434"/>
                </a:cubicBezTo>
                <a:cubicBezTo>
                  <a:pt x="1208868" y="938254"/>
                  <a:pt x="938254" y="1208868"/>
                  <a:pt x="604434" y="1208868"/>
                </a:cubicBezTo>
                <a:cubicBezTo>
                  <a:pt x="270614" y="1208868"/>
                  <a:pt x="0" y="938254"/>
                  <a:pt x="0" y="604434"/>
                </a:cubicBezTo>
                <a:cubicBezTo>
                  <a:pt x="0" y="270614"/>
                  <a:pt x="270614" y="0"/>
                  <a:pt x="604434" y="0"/>
                </a:cubicBezTo>
                <a:close/>
              </a:path>
            </a:pathLst>
          </a:custGeom>
          <a:gradFill>
            <a:gsLst>
              <a:gs pos="24000">
                <a:schemeClr val="bg1">
                  <a:alpha val="0"/>
                </a:schemeClr>
              </a:gs>
              <a:gs pos="100000">
                <a:schemeClr val="accent1"/>
              </a:gs>
            </a:gsLst>
            <a:lin ang="189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934155" y="5217022"/>
            <a:ext cx="2148840" cy="529110"/>
          </a:xfrm>
          <a:prstGeom prst="roundRect">
            <a:avLst>
              <a:gd name="adj" fmla="val 50000"/>
            </a:avLst>
          </a:prstGeom>
          <a:solidFill>
            <a:schemeClr val="bg1"/>
          </a:solidFill>
          <a:ln w="254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622698" y="5174076"/>
            <a:ext cx="1293858" cy="615002"/>
          </a:xfrm>
          <a:prstGeom prst="roundRect">
            <a:avLst>
              <a:gd name="adj" fmla="val 50000"/>
            </a:avLst>
          </a:prstGeom>
          <a:gradFill>
            <a:gsLst>
              <a:gs pos="21000">
                <a:schemeClr val="accent1"/>
              </a:gs>
              <a:gs pos="100000">
                <a:schemeClr val="accent1">
                  <a:lumMod val="60000"/>
                  <a:lumOff val="4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577698" y="5289566"/>
            <a:ext cx="1425828" cy="330219"/>
          </a:xfrm>
          <a:prstGeom prst="rect">
            <a:avLst/>
          </a:prstGeom>
          <a:noFill/>
          <a:ln>
            <a:noFill/>
          </a:ln>
        </p:spPr>
        <p:txBody>
          <a:bodyPr vert="horz" wrap="square" lIns="0" tIns="0" rIns="0" bIns="0" rtlCol="0" anchor="t"/>
          <a:lstStyle/>
          <a:p>
            <a:pPr algn="ctr">
              <a:lnSpc>
                <a:spcPct val="130000"/>
              </a:lnSpc>
            </a:pPr>
            <a:r>
              <a:rPr kumimoji="1" lang="en-US" altLang="zh-CN" sz="20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汇报</a:t>
            </a:r>
            <a:r>
              <a:rPr kumimoji="1" lang="zh-CN" altLang="en-US" sz="20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小组</a:t>
            </a:r>
            <a:endParaRPr kumimoji="1" lang="zh-CN" altLang="en-US" sz="20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endParaRPr>
          </a:p>
        </p:txBody>
      </p:sp>
      <p:sp>
        <p:nvSpPr>
          <p:cNvPr id="23" name="标题 1"/>
          <p:cNvSpPr txBox="1"/>
          <p:nvPr/>
        </p:nvSpPr>
        <p:spPr>
          <a:xfrm>
            <a:off x="1818640" y="5294630"/>
            <a:ext cx="1277620" cy="330200"/>
          </a:xfrm>
          <a:prstGeom prst="rect">
            <a:avLst/>
          </a:prstGeom>
          <a:noFill/>
          <a:ln>
            <a:noFill/>
          </a:ln>
        </p:spPr>
        <p:txBody>
          <a:bodyPr vert="horz" wrap="square" lIns="0" tIns="0" rIns="0" bIns="0" rtlCol="0" anchor="t"/>
          <a:lstStyle/>
          <a:p>
            <a:pPr algn="ctr">
              <a:lnSpc>
                <a:spcPct val="130000"/>
              </a:lnSpc>
            </a:pPr>
            <a:r>
              <a:rPr kumimoji="1" lang="zh-CN" altLang="en-US"/>
              <a:t>通宵达旦</a:t>
            </a:r>
            <a:endParaRPr kumimoji="1" lang="zh-CN" altLang="en-US"/>
          </a:p>
        </p:txBody>
      </p:sp>
      <p:sp>
        <p:nvSpPr>
          <p:cNvPr id="24" name="标题 1"/>
          <p:cNvSpPr txBox="1"/>
          <p:nvPr/>
        </p:nvSpPr>
        <p:spPr>
          <a:xfrm>
            <a:off x="3530120" y="5217022"/>
            <a:ext cx="2418319" cy="529110"/>
          </a:xfrm>
          <a:prstGeom prst="roundRect">
            <a:avLst>
              <a:gd name="adj" fmla="val 50000"/>
            </a:avLst>
          </a:prstGeom>
          <a:solidFill>
            <a:schemeClr val="bg1"/>
          </a:solidFill>
          <a:ln w="254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3218664" y="5174076"/>
            <a:ext cx="1293858" cy="615002"/>
          </a:xfrm>
          <a:prstGeom prst="roundRect">
            <a:avLst>
              <a:gd name="adj" fmla="val 50000"/>
            </a:avLst>
          </a:prstGeom>
          <a:gradFill>
            <a:gsLst>
              <a:gs pos="21000">
                <a:schemeClr val="accent1"/>
              </a:gs>
              <a:gs pos="100000">
                <a:schemeClr val="accent1">
                  <a:lumMod val="60000"/>
                  <a:lumOff val="4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3173664" y="5289566"/>
            <a:ext cx="1425828" cy="330219"/>
          </a:xfrm>
          <a:prstGeom prst="rect">
            <a:avLst/>
          </a:prstGeom>
          <a:noFill/>
          <a:ln>
            <a:noFill/>
          </a:ln>
        </p:spPr>
        <p:txBody>
          <a:bodyPr vert="horz" wrap="square" lIns="0" tIns="0" rIns="0" bIns="0" rtlCol="0" anchor="t"/>
          <a:lstStyle/>
          <a:p>
            <a:pPr algn="ctr">
              <a:lnSpc>
                <a:spcPct val="130000"/>
              </a:lnSpc>
            </a:pPr>
            <a:r>
              <a:rPr kumimoji="1" lang="en-US" altLang="zh-CN" sz="20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时间</a:t>
            </a:r>
            <a:endParaRPr kumimoji="1" lang="zh-CN" altLang="en-US"/>
          </a:p>
        </p:txBody>
      </p:sp>
      <p:sp>
        <p:nvSpPr>
          <p:cNvPr id="27" name="标题 1"/>
          <p:cNvSpPr txBox="1"/>
          <p:nvPr/>
        </p:nvSpPr>
        <p:spPr>
          <a:xfrm>
            <a:off x="4467361" y="5294646"/>
            <a:ext cx="1425828" cy="330219"/>
          </a:xfrm>
          <a:prstGeom prst="rect">
            <a:avLst/>
          </a:prstGeom>
          <a:noFill/>
          <a:ln>
            <a:noFill/>
          </a:ln>
        </p:spPr>
        <p:txBody>
          <a:bodyPr vert="horz" wrap="square" lIns="0" tIns="0" rIns="0" bIns="0" rtlCol="0" anchor="t"/>
          <a:lstStyle/>
          <a:p>
            <a:pPr algn="ctr">
              <a:lnSpc>
                <a:spcPct val="130000"/>
              </a:lnSpc>
            </a:pPr>
            <a:r>
              <a:rPr kumimoji="1" lang="en-US" altLang="zh-CN" sz="2000">
                <a:ln w="12700">
                  <a:noFill/>
                </a:ln>
                <a:solidFill>
                  <a:srgbClr val="000000">
                    <a:alpha val="100000"/>
                  </a:srgbClr>
                </a:solidFill>
                <a:latin typeface="OPPOSans R" panose="00020600040101010101" charset="-122"/>
                <a:ea typeface="OPPOSans R" panose="00020600040101010101" charset="-122"/>
                <a:cs typeface="OPPOSans R" panose="00020600040101010101" charset="-122"/>
              </a:rPr>
              <a:t>2024.12.24</a:t>
            </a:r>
            <a:endParaRPr kumimoji="1" lang="zh-CN" altLang="en-US"/>
          </a:p>
        </p:txBody>
      </p:sp>
      <p:sp>
        <p:nvSpPr>
          <p:cNvPr id="28" name="标题 1"/>
          <p:cNvSpPr txBox="1"/>
          <p:nvPr/>
        </p:nvSpPr>
        <p:spPr>
          <a:xfrm>
            <a:off x="8698888" y="5579718"/>
            <a:ext cx="655982" cy="655982"/>
          </a:xfrm>
          <a:prstGeom prst="ellipse">
            <a:avLst/>
          </a:prstGeom>
          <a:solidFill>
            <a:schemeClr val="bg1">
              <a:alpha val="34000"/>
            </a:schemeClr>
          </a:soli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8656211" y="5579718"/>
            <a:ext cx="655982" cy="655982"/>
          </a:xfrm>
          <a:prstGeom prst="ellipse">
            <a:avLst/>
          </a:prstGeom>
          <a:gradFill>
            <a:gsLst>
              <a:gs pos="14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a:off x="9886096" y="5579718"/>
            <a:ext cx="655982" cy="655982"/>
          </a:xfrm>
          <a:prstGeom prst="ellipse">
            <a:avLst/>
          </a:prstGeom>
          <a:solidFill>
            <a:schemeClr val="bg1">
              <a:alpha val="34000"/>
            </a:schemeClr>
          </a:soli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a:off x="9843419" y="5579718"/>
            <a:ext cx="655982" cy="655982"/>
          </a:xfrm>
          <a:prstGeom prst="ellipse">
            <a:avLst/>
          </a:prstGeom>
          <a:gradFill>
            <a:gsLst>
              <a:gs pos="14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2" name="标题 1"/>
          <p:cNvSpPr txBox="1"/>
          <p:nvPr/>
        </p:nvSpPr>
        <p:spPr>
          <a:xfrm>
            <a:off x="11047904" y="5579718"/>
            <a:ext cx="655982" cy="655982"/>
          </a:xfrm>
          <a:prstGeom prst="ellipse">
            <a:avLst/>
          </a:prstGeom>
          <a:solidFill>
            <a:schemeClr val="bg1">
              <a:alpha val="34000"/>
            </a:schemeClr>
          </a:soli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3" name="标题 1"/>
          <p:cNvSpPr txBox="1"/>
          <p:nvPr/>
        </p:nvSpPr>
        <p:spPr>
          <a:xfrm>
            <a:off x="11005227" y="5579718"/>
            <a:ext cx="655982" cy="655982"/>
          </a:xfrm>
          <a:prstGeom prst="ellipse">
            <a:avLst/>
          </a:prstGeom>
          <a:gradFill>
            <a:gsLst>
              <a:gs pos="14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4" name="标题 1"/>
          <p:cNvSpPr txBox="1"/>
          <p:nvPr/>
        </p:nvSpPr>
        <p:spPr>
          <a:xfrm>
            <a:off x="11142499" y="5727952"/>
            <a:ext cx="381439" cy="35951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5" name="标题 1"/>
          <p:cNvSpPr txBox="1"/>
          <p:nvPr/>
        </p:nvSpPr>
        <p:spPr>
          <a:xfrm>
            <a:off x="8820735" y="5730635"/>
            <a:ext cx="326934" cy="354148"/>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6" name="标题 1"/>
          <p:cNvSpPr txBox="1"/>
          <p:nvPr/>
        </p:nvSpPr>
        <p:spPr>
          <a:xfrm>
            <a:off x="10004331" y="5746021"/>
            <a:ext cx="334158" cy="323377"/>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7" name="标题 1"/>
          <p:cNvSpPr txBox="1"/>
          <p:nvPr/>
        </p:nvSpPr>
        <p:spPr>
          <a:xfrm flipV="1">
            <a:off x="660400" y="6082162"/>
            <a:ext cx="913926" cy="153538"/>
          </a:xfrm>
          <a:custGeom>
            <a:avLst/>
            <a:gdLst>
              <a:gd name="connsiteX0" fmla="*/ 741119 w 890768"/>
              <a:gd name="connsiteY0" fmla="*/ 0 h 149649"/>
              <a:gd name="connsiteX1" fmla="*/ 815944 w 890768"/>
              <a:gd name="connsiteY1" fmla="*/ 0 h 149649"/>
              <a:gd name="connsiteX2" fmla="*/ 890768 w 890768"/>
              <a:gd name="connsiteY2" fmla="*/ 74825 h 149649"/>
              <a:gd name="connsiteX3" fmla="*/ 815944 w 890768"/>
              <a:gd name="connsiteY3" fmla="*/ 149649 h 149649"/>
              <a:gd name="connsiteX4" fmla="*/ 741119 w 890768"/>
              <a:gd name="connsiteY4" fmla="*/ 149649 h 149649"/>
              <a:gd name="connsiteX5" fmla="*/ 815944 w 890768"/>
              <a:gd name="connsiteY5" fmla="*/ 74825 h 149649"/>
              <a:gd name="connsiteX6" fmla="*/ 555839 w 890768"/>
              <a:gd name="connsiteY6" fmla="*/ 0 h 149649"/>
              <a:gd name="connsiteX7" fmla="*/ 630664 w 890768"/>
              <a:gd name="connsiteY7" fmla="*/ 0 h 149649"/>
              <a:gd name="connsiteX8" fmla="*/ 705488 w 890768"/>
              <a:gd name="connsiteY8" fmla="*/ 74825 h 149649"/>
              <a:gd name="connsiteX9" fmla="*/ 630664 w 890768"/>
              <a:gd name="connsiteY9" fmla="*/ 149649 h 149649"/>
              <a:gd name="connsiteX10" fmla="*/ 555839 w 890768"/>
              <a:gd name="connsiteY10" fmla="*/ 149649 h 149649"/>
              <a:gd name="connsiteX11" fmla="*/ 630664 w 890768"/>
              <a:gd name="connsiteY11" fmla="*/ 74825 h 149649"/>
              <a:gd name="connsiteX12" fmla="*/ 370559 w 890768"/>
              <a:gd name="connsiteY12" fmla="*/ 0 h 149649"/>
              <a:gd name="connsiteX13" fmla="*/ 445384 w 890768"/>
              <a:gd name="connsiteY13" fmla="*/ 0 h 149649"/>
              <a:gd name="connsiteX14" fmla="*/ 520208 w 890768"/>
              <a:gd name="connsiteY14" fmla="*/ 74825 h 149649"/>
              <a:gd name="connsiteX15" fmla="*/ 445384 w 890768"/>
              <a:gd name="connsiteY15" fmla="*/ 149649 h 149649"/>
              <a:gd name="connsiteX16" fmla="*/ 370559 w 890768"/>
              <a:gd name="connsiteY16" fmla="*/ 149649 h 149649"/>
              <a:gd name="connsiteX17" fmla="*/ 445384 w 890768"/>
              <a:gd name="connsiteY17" fmla="*/ 74825 h 149649"/>
              <a:gd name="connsiteX18" fmla="*/ 185280 w 890768"/>
              <a:gd name="connsiteY18" fmla="*/ 0 h 149649"/>
              <a:gd name="connsiteX19" fmla="*/ 260105 w 890768"/>
              <a:gd name="connsiteY19" fmla="*/ 0 h 149649"/>
              <a:gd name="connsiteX20" fmla="*/ 334929 w 890768"/>
              <a:gd name="connsiteY20" fmla="*/ 74825 h 149649"/>
              <a:gd name="connsiteX21" fmla="*/ 260105 w 890768"/>
              <a:gd name="connsiteY21" fmla="*/ 149649 h 149649"/>
              <a:gd name="connsiteX22" fmla="*/ 185280 w 890768"/>
              <a:gd name="connsiteY22" fmla="*/ 149649 h 149649"/>
              <a:gd name="connsiteX23" fmla="*/ 260105 w 890768"/>
              <a:gd name="connsiteY23" fmla="*/ 74825 h 149649"/>
              <a:gd name="connsiteX24" fmla="*/ 0 w 890768"/>
              <a:gd name="connsiteY24" fmla="*/ 0 h 149649"/>
              <a:gd name="connsiteX25" fmla="*/ 74825 w 890768"/>
              <a:gd name="connsiteY25" fmla="*/ 0 h 149649"/>
              <a:gd name="connsiteX26" fmla="*/ 149649 w 890768"/>
              <a:gd name="connsiteY26" fmla="*/ 74825 h 149649"/>
              <a:gd name="connsiteX27" fmla="*/ 74825 w 890768"/>
              <a:gd name="connsiteY27" fmla="*/ 149649 h 149649"/>
              <a:gd name="connsiteX28" fmla="*/ 0 w 890768"/>
              <a:gd name="connsiteY28" fmla="*/ 149649 h 149649"/>
              <a:gd name="connsiteX29" fmla="*/ 74825 w 890768"/>
              <a:gd name="connsiteY29" fmla="*/ 74825 h 149649"/>
            </a:gdLst>
            <a:ahLst/>
            <a:cxnLst/>
            <a:rect l="l" t="t" r="r" b="b"/>
            <a:pathLst>
              <a:path w="890768" h="149649">
                <a:moveTo>
                  <a:pt x="741119" y="0"/>
                </a:moveTo>
                <a:lnTo>
                  <a:pt x="815944" y="0"/>
                </a:lnTo>
                <a:lnTo>
                  <a:pt x="890768" y="74825"/>
                </a:lnTo>
                <a:lnTo>
                  <a:pt x="815944" y="149649"/>
                </a:lnTo>
                <a:lnTo>
                  <a:pt x="741119" y="149649"/>
                </a:lnTo>
                <a:lnTo>
                  <a:pt x="815944" y="74825"/>
                </a:lnTo>
                <a:close/>
                <a:moveTo>
                  <a:pt x="555839" y="0"/>
                </a:moveTo>
                <a:lnTo>
                  <a:pt x="630664" y="0"/>
                </a:lnTo>
                <a:lnTo>
                  <a:pt x="705488" y="74825"/>
                </a:lnTo>
                <a:lnTo>
                  <a:pt x="630664" y="149649"/>
                </a:lnTo>
                <a:lnTo>
                  <a:pt x="555839" y="149649"/>
                </a:lnTo>
                <a:lnTo>
                  <a:pt x="630664" y="74825"/>
                </a:lnTo>
                <a:close/>
                <a:moveTo>
                  <a:pt x="370559" y="0"/>
                </a:moveTo>
                <a:lnTo>
                  <a:pt x="445384" y="0"/>
                </a:lnTo>
                <a:lnTo>
                  <a:pt x="520208" y="74825"/>
                </a:lnTo>
                <a:lnTo>
                  <a:pt x="445384" y="149649"/>
                </a:lnTo>
                <a:lnTo>
                  <a:pt x="370559" y="149649"/>
                </a:lnTo>
                <a:lnTo>
                  <a:pt x="445384" y="74825"/>
                </a:lnTo>
                <a:close/>
                <a:moveTo>
                  <a:pt x="185280" y="0"/>
                </a:moveTo>
                <a:lnTo>
                  <a:pt x="260105" y="0"/>
                </a:lnTo>
                <a:lnTo>
                  <a:pt x="334929" y="74825"/>
                </a:lnTo>
                <a:lnTo>
                  <a:pt x="260105" y="149649"/>
                </a:lnTo>
                <a:lnTo>
                  <a:pt x="185280" y="149649"/>
                </a:lnTo>
                <a:lnTo>
                  <a:pt x="260105" y="74825"/>
                </a:lnTo>
                <a:close/>
                <a:moveTo>
                  <a:pt x="0" y="0"/>
                </a:moveTo>
                <a:lnTo>
                  <a:pt x="74825" y="0"/>
                </a:lnTo>
                <a:lnTo>
                  <a:pt x="149649" y="74825"/>
                </a:lnTo>
                <a:lnTo>
                  <a:pt x="74825" y="149649"/>
                </a:lnTo>
                <a:lnTo>
                  <a:pt x="0" y="149649"/>
                </a:lnTo>
                <a:lnTo>
                  <a:pt x="74825" y="74825"/>
                </a:lnTo>
                <a:close/>
              </a:path>
            </a:pathLst>
          </a:cu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cxnSp>
        <p:nvCxnSpPr>
          <p:cNvPr id="38" name="标题 1"/>
          <p:cNvCxnSpPr/>
          <p:nvPr/>
        </p:nvCxnSpPr>
        <p:spPr>
          <a:xfrm>
            <a:off x="1818640" y="6134100"/>
            <a:ext cx="3982720" cy="0"/>
          </a:xfrm>
          <a:prstGeom prst="line">
            <a:avLst/>
          </a:prstGeom>
          <a:noFill/>
          <a:ln w="31750" cap="sq">
            <a:gradFill>
              <a:gsLst>
                <a:gs pos="16000">
                  <a:schemeClr val="accent1">
                    <a:alpha val="0"/>
                  </a:schemeClr>
                </a:gs>
                <a:gs pos="100000">
                  <a:schemeClr val="accent1"/>
                </a:gs>
              </a:gsLst>
              <a:lin ang="10800000" scaled="0"/>
            </a:gradFill>
            <a:miter/>
          </a:ln>
        </p:spPr>
      </p:cxnSp>
      <p:sp>
        <p:nvSpPr>
          <p:cNvPr id="39" name="标题 1"/>
          <p:cNvSpPr txBox="1"/>
          <p:nvPr/>
        </p:nvSpPr>
        <p:spPr>
          <a:xfrm>
            <a:off x="528667" y="764145"/>
            <a:ext cx="2148840" cy="529110"/>
          </a:xfrm>
          <a:prstGeom prst="roundRect">
            <a:avLst>
              <a:gd name="adj" fmla="val 50000"/>
            </a:avLst>
          </a:prstGeom>
          <a:solidFill>
            <a:schemeClr val="bg1"/>
          </a:solidFill>
          <a:ln w="254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grpSp>
        <p:nvGrpSpPr>
          <p:cNvPr id="41" name="组合 40"/>
          <p:cNvGrpSpPr/>
          <p:nvPr/>
        </p:nvGrpSpPr>
        <p:grpSpPr>
          <a:xfrm>
            <a:off x="632223" y="4731571"/>
            <a:ext cx="5035530" cy="143244"/>
            <a:chOff x="632223" y="4731571"/>
            <a:chExt cx="5035530" cy="143244"/>
          </a:xfrm>
        </p:grpSpPr>
        <p:sp>
          <p:nvSpPr>
            <p:cNvPr id="42" name="标题 1"/>
            <p:cNvSpPr txBox="1"/>
            <p:nvPr/>
          </p:nvSpPr>
          <p:spPr>
            <a:xfrm>
              <a:off x="632223" y="4731571"/>
              <a:ext cx="143244" cy="143244"/>
            </a:xfrm>
            <a:prstGeom prst="ellipse">
              <a:avLst/>
            </a:prstGeom>
            <a:solidFill>
              <a:schemeClr val="accent1">
                <a:lumMod val="60000"/>
                <a:lumOff val="4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3" name="标题 1"/>
            <p:cNvSpPr txBox="1"/>
            <p:nvPr/>
          </p:nvSpPr>
          <p:spPr>
            <a:xfrm>
              <a:off x="892726" y="4731571"/>
              <a:ext cx="143244" cy="143244"/>
            </a:xfrm>
            <a:prstGeom prst="ellipse">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4" name="标题 1"/>
            <p:cNvSpPr txBox="1"/>
            <p:nvPr/>
          </p:nvSpPr>
          <p:spPr>
            <a:xfrm>
              <a:off x="1153229" y="4731571"/>
              <a:ext cx="143244" cy="143244"/>
            </a:xfrm>
            <a:prstGeom prst="ellipse">
              <a:avLst/>
            </a:prstGeom>
            <a:solidFill>
              <a:schemeClr val="accent1">
                <a:lumMod val="20000"/>
                <a:lumOff val="8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5" name="标题 1"/>
            <p:cNvSpPr txBox="1"/>
            <p:nvPr/>
          </p:nvSpPr>
          <p:spPr>
            <a:xfrm rot="10800000" flipH="1">
              <a:off x="1440506" y="4780333"/>
              <a:ext cx="4227247" cy="45719"/>
            </a:xfrm>
            <a:prstGeom prst="rect">
              <a:avLst/>
            </a:prstGeom>
            <a:gradFill>
              <a:gsLst>
                <a:gs pos="33000">
                  <a:schemeClr val="accent1">
                    <a:lumMod val="60000"/>
                    <a:lumOff val="40000"/>
                  </a:schemeClr>
                </a:gs>
                <a:gs pos="100000">
                  <a:schemeClr val="accent1">
                    <a:lumMod val="40000"/>
                    <a:lumOff val="60000"/>
                    <a:alpha val="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grpSp>
      <p:sp>
        <p:nvSpPr>
          <p:cNvPr id="46" name="标题 1"/>
          <p:cNvSpPr txBox="1"/>
          <p:nvPr/>
        </p:nvSpPr>
        <p:spPr>
          <a:xfrm>
            <a:off x="632223" y="1576959"/>
            <a:ext cx="3680813" cy="689044"/>
          </a:xfrm>
          <a:prstGeom prst="rect">
            <a:avLst/>
          </a:prstGeom>
          <a:noFill/>
          <a:ln>
            <a:noFill/>
          </a:ln>
        </p:spPr>
        <p:txBody>
          <a:bodyPr vert="horz" wrap="square" lIns="0" tIns="0" rIns="0" bIns="0" rtlCol="0" anchor="t"/>
          <a:lstStyle/>
          <a:p>
            <a:pPr algn="l">
              <a:lnSpc>
                <a:spcPct val="110000"/>
              </a:lnSpc>
            </a:pPr>
            <a:r>
              <a:rPr kumimoji="1" lang="en-US" altLang="zh-CN" sz="5400">
                <a:ln w="12700">
                  <a:noFill/>
                </a:ln>
                <a:solidFill>
                  <a:srgbClr val="4E95D9">
                    <a:alpha val="25000"/>
                  </a:srgbClr>
                </a:solidFill>
                <a:latin typeface="OPPOSans H" panose="00020600040101010101" charset="-122"/>
                <a:ea typeface="OPPOSans H" panose="00020600040101010101" charset="-122"/>
                <a:cs typeface="OPPOSans H" panose="00020600040101010101" charset="-122"/>
              </a:rPr>
              <a:t>2024</a:t>
            </a:r>
            <a:endParaRPr kumimoji="1" lang="zh-CN" altLang="en-US"/>
          </a:p>
        </p:txBody>
      </p:sp>
      <p:pic>
        <p:nvPicPr>
          <p:cNvPr id="47" name="图片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055" y="763905"/>
            <a:ext cx="1672225" cy="529024"/>
          </a:xfrm>
          <a:prstGeom prst="rect">
            <a:avLst/>
          </a:prstGeom>
        </p:spPr>
      </p:pic>
      <p:sp>
        <p:nvSpPr>
          <p:cNvPr id="48" name="文本框 47"/>
          <p:cNvSpPr txBox="1"/>
          <p:nvPr/>
        </p:nvSpPr>
        <p:spPr>
          <a:xfrm>
            <a:off x="622935" y="3933190"/>
            <a:ext cx="4645660" cy="645160"/>
          </a:xfrm>
          <a:prstGeom prst="rect">
            <a:avLst/>
          </a:prstGeom>
          <a:noFill/>
        </p:spPr>
        <p:txBody>
          <a:bodyPr wrap="square" rtlCol="0">
            <a:spAutoFit/>
          </a:bodyPr>
          <a:p>
            <a:r>
              <a:rPr lang="en-US" altLang="zh-CN"/>
              <a:t>GitHub</a:t>
            </a:r>
            <a:r>
              <a:rPr lang="zh-CN" altLang="en-US"/>
              <a:t>仓库：</a:t>
            </a:r>
            <a:endParaRPr lang="zh-CN" altLang="en-US"/>
          </a:p>
          <a:p>
            <a:r>
              <a:rPr lang="en-US" altLang="zh-CN"/>
              <a:t>https://github.com/aakennes/WebDataBase</a:t>
            </a:r>
            <a:endParaRPr lang="en-US" altLang="zh-C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0" y="0"/>
            <a:ext cx="12192000" cy="6858000"/>
          </a:xfrm>
          <a:prstGeom prst="rect">
            <a:avLst/>
          </a:prstGeom>
          <a:gradFill>
            <a:gsLst>
              <a:gs pos="0">
                <a:schemeClr val="bg1"/>
              </a:gs>
              <a:gs pos="100000">
                <a:schemeClr val="accent1">
                  <a:lumMod val="10000"/>
                  <a:lumOff val="90000"/>
                </a:schemeClr>
              </a:gs>
            </a:gsLst>
            <a:lin ang="2700000" scaled="0"/>
          </a:gradFill>
          <a:ln w="19050" cap="sq">
            <a:noFill/>
            <a:miter/>
          </a:ln>
        </p:spPr>
        <p:txBody>
          <a:bodyPr vert="horz" wrap="square" lIns="91440" tIns="45720" rIns="91440" bIns="45720" rtlCol="0" anchor="ctr"/>
          <a:p>
            <a:pPr algn="ctr">
              <a:lnSpc>
                <a:spcPct val="110000"/>
              </a:lnSpc>
            </a:pPr>
            <a:endParaRPr kumimoji="1" lang="zh-CN" altLang="en-US"/>
          </a:p>
        </p:txBody>
      </p:sp>
      <p:sp>
        <p:nvSpPr>
          <p:cNvPr id="3" name="标题 1"/>
          <p:cNvSpPr txBox="1"/>
          <p:nvPr/>
        </p:nvSpPr>
        <p:spPr>
          <a:xfrm>
            <a:off x="3197673" y="1372258"/>
            <a:ext cx="6416700" cy="1521684"/>
          </a:xfrm>
          <a:prstGeom prst="rect">
            <a:avLst/>
          </a:prstGeom>
          <a:noFill/>
          <a:ln>
            <a:noFill/>
          </a:ln>
        </p:spPr>
        <p:txBody>
          <a:bodyPr vert="horz" wrap="square" lIns="0" tIns="0" rIns="0" bIns="0" rtlCol="0" anchor="ctr"/>
          <a:lstStyle/>
          <a:p>
            <a:pPr algn="l">
              <a:lnSpc>
                <a:spcPct val="120000"/>
              </a:lnSpc>
            </a:pPr>
            <a:r>
              <a:rPr kumimoji="1" lang="en-US" altLang="zh-CN" sz="8200">
                <a:ln w="12700">
                  <a:solidFill>
                    <a:srgbClr val="595959">
                      <a:alpha val="100000"/>
                    </a:srgbClr>
                  </a:solidFill>
                </a:ln>
                <a:solidFill>
                  <a:srgbClr val="FFFFFF">
                    <a:alpha val="100000"/>
                  </a:srgbClr>
                </a:solidFill>
                <a:latin typeface="OPPOSans H" panose="00020600040101010101" charset="-122"/>
                <a:ea typeface="OPPOSans H" panose="00020600040101010101" charset="-122"/>
                <a:cs typeface="OPPOSans H" panose="00020600040101010101" charset="-122"/>
              </a:rPr>
              <a:t>CONTENTS</a:t>
            </a:r>
            <a:endParaRPr kumimoji="1" lang="zh-CN" altLang="en-US"/>
          </a:p>
        </p:txBody>
      </p:sp>
      <p:sp>
        <p:nvSpPr>
          <p:cNvPr id="4" name="标题 1"/>
          <p:cNvSpPr txBox="1"/>
          <p:nvPr/>
        </p:nvSpPr>
        <p:spPr>
          <a:xfrm rot="5400000">
            <a:off x="-5251363" y="2330233"/>
            <a:ext cx="12979400" cy="3401060"/>
          </a:xfrm>
          <a:prstGeom prst="rect">
            <a:avLst/>
          </a:prstGeom>
          <a:noFill/>
          <a:ln>
            <a:noFill/>
          </a:ln>
        </p:spPr>
        <p:txBody>
          <a:bodyPr vert="horz" wrap="square" lIns="91440" tIns="45720" rIns="91440" bIns="45720" rtlCol="0" anchor="t">
            <a:spAutoFit/>
          </a:bodyPr>
          <a:lstStyle/>
          <a:p>
            <a:pPr algn="ctr">
              <a:lnSpc>
                <a:spcPct val="90000"/>
              </a:lnSpc>
            </a:pPr>
            <a:r>
              <a:rPr kumimoji="1" lang="en-US" altLang="zh-CN" sz="23900">
                <a:ln w="12700">
                  <a:noFill/>
                </a:ln>
                <a:solidFill>
                  <a:srgbClr val="000000">
                    <a:alpha val="5000"/>
                  </a:srgbClr>
                </a:solidFill>
                <a:latin typeface="Source Han Sans" panose="020B0500000000000000" charset="-122"/>
                <a:ea typeface="Source Han Sans" panose="020B0500000000000000" charset="-122"/>
                <a:cs typeface="Source Han Sans" panose="020B0500000000000000" charset="-122"/>
              </a:rPr>
              <a:t>2024</a:t>
            </a:r>
            <a:endParaRPr kumimoji="1" lang="zh-CN" altLang="en-US"/>
          </a:p>
        </p:txBody>
      </p:sp>
      <p:sp>
        <p:nvSpPr>
          <p:cNvPr id="5" name="标题 1"/>
          <p:cNvSpPr txBox="1"/>
          <p:nvPr/>
        </p:nvSpPr>
        <p:spPr>
          <a:xfrm>
            <a:off x="3083469" y="1573891"/>
            <a:ext cx="556078" cy="556078"/>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3604073" y="3670958"/>
            <a:ext cx="2200300" cy="442184"/>
          </a:xfrm>
          <a:prstGeom prst="rect">
            <a:avLst/>
          </a:prstGeom>
          <a:noFill/>
          <a:ln>
            <a:noFill/>
          </a:ln>
        </p:spPr>
        <p:txBody>
          <a:bodyPr vert="horz" wrap="square" lIns="0" tIns="0" rIns="0" bIns="0" rtlCol="0" anchor="ctr"/>
          <a:lstStyle/>
          <a:p>
            <a:pPr algn="l">
              <a:lnSpc>
                <a:spcPct val="120000"/>
              </a:lnSpc>
            </a:pPr>
            <a:r>
              <a:rPr kumimoji="1" lang="en-US" altLang="zh-CN" sz="2000">
                <a:ln w="12700">
                  <a:noFill/>
                </a:ln>
                <a:solidFill>
                  <a:srgbClr val="8B5A2B">
                    <a:alpha val="100000"/>
                  </a:srgbClr>
                </a:solidFill>
                <a:latin typeface="OPPOSans H" panose="00020600040101010101" charset="-122"/>
                <a:ea typeface="OPPOSans H" panose="00020600040101010101" charset="-122"/>
                <a:cs typeface="OPPOSans H" panose="00020600040101010101" charset="-122"/>
              </a:rPr>
              <a:t>项目概述</a:t>
            </a:r>
            <a:endParaRPr kumimoji="1" lang="zh-CN" altLang="en-US"/>
          </a:p>
        </p:txBody>
      </p:sp>
      <p:sp>
        <p:nvSpPr>
          <p:cNvPr id="7" name="标题 1"/>
          <p:cNvSpPr txBox="1"/>
          <p:nvPr/>
        </p:nvSpPr>
        <p:spPr>
          <a:xfrm>
            <a:off x="3604073" y="5080658"/>
            <a:ext cx="2200300" cy="442184"/>
          </a:xfrm>
          <a:prstGeom prst="rect">
            <a:avLst/>
          </a:prstGeom>
          <a:noFill/>
          <a:ln>
            <a:noFill/>
          </a:ln>
        </p:spPr>
        <p:txBody>
          <a:bodyPr vert="horz" wrap="square" lIns="0" tIns="0" rIns="0" bIns="0" rtlCol="0" anchor="ctr"/>
          <a:lstStyle/>
          <a:p>
            <a:pPr algn="l">
              <a:lnSpc>
                <a:spcPct val="120000"/>
              </a:lnSpc>
            </a:pPr>
            <a:r>
              <a:rPr kumimoji="1" lang="en-US" altLang="zh-CN" sz="2000">
                <a:ln w="12700">
                  <a:noFill/>
                </a:ln>
                <a:solidFill>
                  <a:srgbClr val="8B5A2B">
                    <a:alpha val="100000"/>
                  </a:srgbClr>
                </a:solidFill>
                <a:latin typeface="OPPOSans H" panose="00020600040101010101" charset="-122"/>
                <a:ea typeface="OPPOSans H" panose="00020600040101010101" charset="-122"/>
                <a:cs typeface="OPPOSans H" panose="00020600040101010101" charset="-122"/>
              </a:rPr>
              <a:t>项目功能模块</a:t>
            </a:r>
            <a:endParaRPr kumimoji="1" lang="zh-CN" altLang="en-US"/>
          </a:p>
        </p:txBody>
      </p:sp>
      <p:sp>
        <p:nvSpPr>
          <p:cNvPr id="8" name="标题 1"/>
          <p:cNvSpPr txBox="1"/>
          <p:nvPr/>
        </p:nvSpPr>
        <p:spPr>
          <a:xfrm>
            <a:off x="7414073" y="3670958"/>
            <a:ext cx="2200300" cy="442184"/>
          </a:xfrm>
          <a:prstGeom prst="rect">
            <a:avLst/>
          </a:prstGeom>
          <a:noFill/>
          <a:ln>
            <a:noFill/>
          </a:ln>
        </p:spPr>
        <p:txBody>
          <a:bodyPr vert="horz" wrap="square" lIns="0" tIns="0" rIns="0" bIns="0" rtlCol="0" anchor="ctr"/>
          <a:lstStyle/>
          <a:p>
            <a:pPr algn="l">
              <a:lnSpc>
                <a:spcPct val="120000"/>
              </a:lnSpc>
            </a:pPr>
            <a:r>
              <a:rPr kumimoji="1" lang="en-US" altLang="zh-CN" sz="2000">
                <a:ln w="12700">
                  <a:noFill/>
                </a:ln>
                <a:solidFill>
                  <a:srgbClr val="8B5A2B">
                    <a:alpha val="100000"/>
                  </a:srgbClr>
                </a:solidFill>
                <a:latin typeface="OPPOSans H" panose="00020600040101010101" charset="-122"/>
                <a:ea typeface="OPPOSans H" panose="00020600040101010101" charset="-122"/>
                <a:cs typeface="OPPOSans H" panose="00020600040101010101" charset="-122"/>
              </a:rPr>
              <a:t>项目亮点</a:t>
            </a:r>
            <a:endParaRPr kumimoji="1" lang="zh-CN" altLang="en-US"/>
          </a:p>
        </p:txBody>
      </p:sp>
      <p:sp>
        <p:nvSpPr>
          <p:cNvPr id="9" name="标题 1"/>
          <p:cNvSpPr txBox="1"/>
          <p:nvPr/>
        </p:nvSpPr>
        <p:spPr>
          <a:xfrm>
            <a:off x="7414073" y="5080658"/>
            <a:ext cx="2200300" cy="442184"/>
          </a:xfrm>
          <a:prstGeom prst="rect">
            <a:avLst/>
          </a:prstGeom>
          <a:noFill/>
          <a:ln>
            <a:noFill/>
          </a:ln>
        </p:spPr>
        <p:txBody>
          <a:bodyPr vert="horz" wrap="square" lIns="0" tIns="0" rIns="0" bIns="0" rtlCol="0" anchor="ctr"/>
          <a:lstStyle/>
          <a:p>
            <a:pPr algn="l">
              <a:lnSpc>
                <a:spcPct val="120000"/>
              </a:lnSpc>
            </a:pPr>
            <a:r>
              <a:rPr kumimoji="1" lang="en-US" altLang="zh-CN" sz="2000">
                <a:ln w="12700">
                  <a:noFill/>
                </a:ln>
                <a:solidFill>
                  <a:srgbClr val="8B5A2B">
                    <a:alpha val="100000"/>
                  </a:srgbClr>
                </a:solidFill>
                <a:latin typeface="OPPOSans H" panose="00020600040101010101" charset="-122"/>
                <a:ea typeface="OPPOSans H" panose="00020600040101010101" charset="-122"/>
                <a:cs typeface="OPPOSans H" panose="00020600040101010101" charset="-122"/>
              </a:rPr>
              <a:t>项目成果</a:t>
            </a:r>
            <a:endParaRPr kumimoji="1" lang="zh-CN" altLang="en-US"/>
          </a:p>
        </p:txBody>
      </p:sp>
      <p:sp>
        <p:nvSpPr>
          <p:cNvPr id="10" name="标题 1"/>
          <p:cNvSpPr txBox="1"/>
          <p:nvPr/>
        </p:nvSpPr>
        <p:spPr>
          <a:xfrm>
            <a:off x="3083373" y="3743578"/>
            <a:ext cx="422300" cy="293364"/>
          </a:xfrm>
          <a:prstGeom prst="rect">
            <a:avLst/>
          </a:prstGeom>
          <a:noFill/>
          <a:ln>
            <a:noFill/>
          </a:ln>
        </p:spPr>
        <p:txBody>
          <a:bodyPr vert="horz" wrap="square" lIns="0" tIns="0" rIns="0" bIns="0" rtlCol="0" anchor="ctr"/>
          <a:lstStyle/>
          <a:p>
            <a:pPr algn="r">
              <a:lnSpc>
                <a:spcPct val="120000"/>
              </a:lnSpc>
            </a:pPr>
            <a:r>
              <a:rPr kumimoji="1" lang="en-US" altLang="zh-CN" sz="2000">
                <a:ln w="12700">
                  <a:noFill/>
                </a:ln>
                <a:solidFill>
                  <a:srgbClr val="8B5A2B">
                    <a:alpha val="100000"/>
                  </a:srgbClr>
                </a:solidFill>
                <a:latin typeface="OPPOSans H" panose="00020600040101010101" charset="-122"/>
                <a:ea typeface="OPPOSans H" panose="00020600040101010101" charset="-122"/>
                <a:cs typeface="OPPOSans H" panose="00020600040101010101" charset="-122"/>
              </a:rPr>
              <a:t>1.</a:t>
            </a:r>
            <a:endParaRPr kumimoji="1" lang="zh-CN" altLang="en-US"/>
          </a:p>
        </p:txBody>
      </p:sp>
      <p:sp>
        <p:nvSpPr>
          <p:cNvPr id="11" name="标题 1"/>
          <p:cNvSpPr txBox="1"/>
          <p:nvPr/>
        </p:nvSpPr>
        <p:spPr>
          <a:xfrm>
            <a:off x="3083373" y="5153278"/>
            <a:ext cx="422300" cy="293364"/>
          </a:xfrm>
          <a:prstGeom prst="rect">
            <a:avLst/>
          </a:prstGeom>
          <a:noFill/>
          <a:ln>
            <a:noFill/>
          </a:ln>
        </p:spPr>
        <p:txBody>
          <a:bodyPr vert="horz" wrap="square" lIns="0" tIns="0" rIns="0" bIns="0" rtlCol="0" anchor="ctr"/>
          <a:lstStyle/>
          <a:p>
            <a:pPr algn="r">
              <a:lnSpc>
                <a:spcPct val="120000"/>
              </a:lnSpc>
            </a:pPr>
            <a:r>
              <a:rPr kumimoji="1" lang="en-US" altLang="zh-CN" sz="2000">
                <a:ln w="12700">
                  <a:noFill/>
                </a:ln>
                <a:solidFill>
                  <a:srgbClr val="8B5A2B">
                    <a:alpha val="100000"/>
                  </a:srgbClr>
                </a:solidFill>
                <a:latin typeface="OPPOSans H" panose="00020600040101010101" charset="-122"/>
                <a:ea typeface="OPPOSans H" panose="00020600040101010101" charset="-122"/>
                <a:cs typeface="OPPOSans H" panose="00020600040101010101" charset="-122"/>
              </a:rPr>
              <a:t>2.</a:t>
            </a:r>
            <a:endParaRPr kumimoji="1" lang="zh-CN" altLang="en-US"/>
          </a:p>
        </p:txBody>
      </p:sp>
      <p:sp>
        <p:nvSpPr>
          <p:cNvPr id="12" name="标题 1"/>
          <p:cNvSpPr txBox="1"/>
          <p:nvPr/>
        </p:nvSpPr>
        <p:spPr>
          <a:xfrm>
            <a:off x="6918773" y="3743578"/>
            <a:ext cx="422300" cy="293364"/>
          </a:xfrm>
          <a:prstGeom prst="rect">
            <a:avLst/>
          </a:prstGeom>
          <a:noFill/>
          <a:ln>
            <a:noFill/>
          </a:ln>
        </p:spPr>
        <p:txBody>
          <a:bodyPr vert="horz" wrap="square" lIns="0" tIns="0" rIns="0" bIns="0" rtlCol="0" anchor="ctr"/>
          <a:lstStyle/>
          <a:p>
            <a:pPr algn="r">
              <a:lnSpc>
                <a:spcPct val="120000"/>
              </a:lnSpc>
            </a:pPr>
            <a:r>
              <a:rPr kumimoji="1" lang="en-US" altLang="zh-CN" sz="2000">
                <a:ln w="12700">
                  <a:noFill/>
                </a:ln>
                <a:solidFill>
                  <a:srgbClr val="8B5A2B">
                    <a:alpha val="100000"/>
                  </a:srgbClr>
                </a:solidFill>
                <a:latin typeface="OPPOSans H" panose="00020600040101010101" charset="-122"/>
                <a:ea typeface="OPPOSans H" panose="00020600040101010101" charset="-122"/>
                <a:cs typeface="OPPOSans H" panose="00020600040101010101" charset="-122"/>
              </a:rPr>
              <a:t>3.</a:t>
            </a:r>
            <a:endParaRPr kumimoji="1" lang="zh-CN" altLang="en-US"/>
          </a:p>
        </p:txBody>
      </p:sp>
      <p:sp>
        <p:nvSpPr>
          <p:cNvPr id="13" name="标题 1"/>
          <p:cNvSpPr txBox="1"/>
          <p:nvPr/>
        </p:nvSpPr>
        <p:spPr>
          <a:xfrm>
            <a:off x="6918773" y="5153278"/>
            <a:ext cx="422300" cy="293364"/>
          </a:xfrm>
          <a:prstGeom prst="rect">
            <a:avLst/>
          </a:prstGeom>
          <a:noFill/>
          <a:ln>
            <a:noFill/>
          </a:ln>
        </p:spPr>
        <p:txBody>
          <a:bodyPr vert="horz" wrap="square" lIns="0" tIns="0" rIns="0" bIns="0" rtlCol="0" anchor="ctr"/>
          <a:lstStyle/>
          <a:p>
            <a:pPr algn="r">
              <a:lnSpc>
                <a:spcPct val="120000"/>
              </a:lnSpc>
            </a:pPr>
            <a:r>
              <a:rPr kumimoji="1" lang="en-US" altLang="zh-CN" sz="2000">
                <a:ln w="12700">
                  <a:noFill/>
                </a:ln>
                <a:solidFill>
                  <a:srgbClr val="8B5A2B">
                    <a:alpha val="100000"/>
                  </a:srgbClr>
                </a:solidFill>
                <a:latin typeface="OPPOSans H" panose="00020600040101010101" charset="-122"/>
                <a:ea typeface="OPPOSans H" panose="00020600040101010101" charset="-122"/>
                <a:cs typeface="OPPOSans H" panose="00020600040101010101" charset="-122"/>
              </a:rPr>
              <a:t>4.</a:t>
            </a:r>
            <a:endParaRPr kumimoji="1" lang="zh-CN" altLang="en-US"/>
          </a:p>
        </p:txBody>
      </p:sp>
      <p:sp>
        <p:nvSpPr>
          <p:cNvPr id="14" name="标题 1"/>
          <p:cNvSpPr txBox="1"/>
          <p:nvPr/>
        </p:nvSpPr>
        <p:spPr>
          <a:xfrm>
            <a:off x="10601869" y="4596491"/>
            <a:ext cx="556078" cy="556078"/>
          </a:xfrm>
          <a:prstGeom prst="ellips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00"/>
                                        <p:tgtEl>
                                          <p:spTgt spid="8"/>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par>
                          <p:cTn id="18" fill="hold">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childTnLst>
                          </p:cTn>
                        </p:par>
                        <p:par>
                          <p:cTn id="25" fill="hold">
                            <p:stCondLst>
                              <p:cond delay="1500"/>
                            </p:stCondLst>
                            <p:childTnLst>
                              <p:par>
                                <p:cTn id="26" presetID="22" presetClass="entr" presetSubtype="4"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500"/>
                                        <p:tgtEl>
                                          <p:spTgt spid="9"/>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down)">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8" grpId="0"/>
      <p:bldP spid="12" grpId="0"/>
      <p:bldP spid="7" grpId="0"/>
      <p:bldP spid="11" grpId="0"/>
      <p:bldP spid="9"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alphaModFix amt="17000"/>
          </a:blip>
          <a:srcRect l="209" t="10053" r="183" b="15562"/>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rect l="l" t="t" r="r" b="b"/>
            <a:pathLst>
              <a:path w="12192000" h="6858000">
                <a:moveTo>
                  <a:pt x="0" y="0"/>
                </a:moveTo>
                <a:lnTo>
                  <a:pt x="12192000" y="0"/>
                </a:lnTo>
                <a:lnTo>
                  <a:pt x="12192000" y="6858000"/>
                </a:lnTo>
                <a:lnTo>
                  <a:pt x="0" y="6858000"/>
                </a:lnTo>
                <a:close/>
              </a:path>
            </a:pathLst>
          </a:custGeom>
          <a:noFill/>
          <a:ln>
            <a:noFill/>
          </a:ln>
        </p:spPr>
      </p:pic>
      <p:sp>
        <p:nvSpPr>
          <p:cNvPr id="3" name="标题 1"/>
          <p:cNvSpPr txBox="1"/>
          <p:nvPr/>
        </p:nvSpPr>
        <p:spPr>
          <a:xfrm flipV="1">
            <a:off x="8628008" y="0"/>
            <a:ext cx="3563992" cy="2181172"/>
          </a:xfrm>
          <a:custGeom>
            <a:avLst/>
            <a:gdLst>
              <a:gd name="connsiteX0" fmla="*/ 7273060 w 7739574"/>
              <a:gd name="connsiteY0" fmla="*/ 52 h 5014789"/>
              <a:gd name="connsiteX1" fmla="*/ 7631964 w 7739574"/>
              <a:gd name="connsiteY1" fmla="*/ 90705 h 5014789"/>
              <a:gd name="connsiteX2" fmla="*/ 7739574 w 7739574"/>
              <a:gd name="connsiteY2" fmla="*/ 141343 h 5014789"/>
              <a:gd name="connsiteX3" fmla="*/ 7739574 w 7739574"/>
              <a:gd name="connsiteY3" fmla="*/ 5014789 h 5014789"/>
              <a:gd name="connsiteX4" fmla="*/ 0 w 7739574"/>
              <a:gd name="connsiteY4" fmla="*/ 5014789 h 5014789"/>
              <a:gd name="connsiteX5" fmla="*/ 11383 w 7739574"/>
              <a:gd name="connsiteY5" fmla="*/ 4963174 h 5014789"/>
              <a:gd name="connsiteX6" fmla="*/ 525975 w 7739574"/>
              <a:gd name="connsiteY6" fmla="*/ 4310846 h 5014789"/>
              <a:gd name="connsiteX7" fmla="*/ 2891803 w 7739574"/>
              <a:gd name="connsiteY7" fmla="*/ 3962503 h 5014789"/>
              <a:gd name="connsiteX8" fmla="*/ 4299688 w 7739574"/>
              <a:gd name="connsiteY8" fmla="*/ 2032103 h 5014789"/>
              <a:gd name="connsiteX9" fmla="*/ 6201060 w 7739574"/>
              <a:gd name="connsiteY9" fmla="*/ 1669246 h 5014789"/>
              <a:gd name="connsiteX10" fmla="*/ 7173517 w 7739574"/>
              <a:gd name="connsiteY10" fmla="*/ 14618 h 5014789"/>
              <a:gd name="connsiteX11" fmla="*/ 7273060 w 7739574"/>
              <a:gd name="connsiteY11" fmla="*/ 52 h 5014789"/>
            </a:gdLst>
            <a:ahLst/>
            <a:cxnLst/>
            <a:rect l="l" t="t" r="r" b="b"/>
            <a:pathLst>
              <a:path w="7739574" h="5014789">
                <a:moveTo>
                  <a:pt x="7273060" y="52"/>
                </a:moveTo>
                <a:cubicBezTo>
                  <a:pt x="7378439" y="-1547"/>
                  <a:pt x="7500514" y="33980"/>
                  <a:pt x="7631964" y="90705"/>
                </a:cubicBezTo>
                <a:lnTo>
                  <a:pt x="7739574" y="141343"/>
                </a:lnTo>
                <a:lnTo>
                  <a:pt x="7739574" y="5014789"/>
                </a:lnTo>
                <a:lnTo>
                  <a:pt x="0" y="5014789"/>
                </a:lnTo>
                <a:lnTo>
                  <a:pt x="11383" y="4963174"/>
                </a:lnTo>
                <a:cubicBezTo>
                  <a:pt x="82041" y="4700256"/>
                  <a:pt x="217546" y="4466573"/>
                  <a:pt x="525975" y="4310846"/>
                </a:cubicBezTo>
                <a:cubicBezTo>
                  <a:pt x="1019460" y="4061684"/>
                  <a:pt x="2262851" y="4342293"/>
                  <a:pt x="2891803" y="3962503"/>
                </a:cubicBezTo>
                <a:cubicBezTo>
                  <a:pt x="3520755" y="3582713"/>
                  <a:pt x="3748145" y="2414312"/>
                  <a:pt x="4299688" y="2032103"/>
                </a:cubicBezTo>
                <a:cubicBezTo>
                  <a:pt x="4851231" y="1649894"/>
                  <a:pt x="5722089" y="2005493"/>
                  <a:pt x="6201060" y="1669246"/>
                </a:cubicBezTo>
                <a:cubicBezTo>
                  <a:pt x="6680031" y="1332999"/>
                  <a:pt x="6675193" y="164599"/>
                  <a:pt x="7173517" y="14618"/>
                </a:cubicBezTo>
                <a:cubicBezTo>
                  <a:pt x="7204662" y="5244"/>
                  <a:pt x="7237934" y="586"/>
                  <a:pt x="7273060" y="52"/>
                </a:cubicBezTo>
                <a:close/>
              </a:path>
            </a:pathLst>
          </a:custGeom>
          <a:solidFill>
            <a:schemeClr val="accent1">
              <a:lumMod val="40000"/>
              <a:lumOff val="60000"/>
              <a:alpha val="36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flipV="1">
            <a:off x="7787640" y="0"/>
            <a:ext cx="4524284" cy="1783062"/>
          </a:xfrm>
          <a:custGeom>
            <a:avLst/>
            <a:gdLst>
              <a:gd name="connsiteX0" fmla="*/ 7273060 w 7739574"/>
              <a:gd name="connsiteY0" fmla="*/ 52 h 5014789"/>
              <a:gd name="connsiteX1" fmla="*/ 7631964 w 7739574"/>
              <a:gd name="connsiteY1" fmla="*/ 90705 h 5014789"/>
              <a:gd name="connsiteX2" fmla="*/ 7739574 w 7739574"/>
              <a:gd name="connsiteY2" fmla="*/ 141343 h 5014789"/>
              <a:gd name="connsiteX3" fmla="*/ 7739574 w 7739574"/>
              <a:gd name="connsiteY3" fmla="*/ 5014789 h 5014789"/>
              <a:gd name="connsiteX4" fmla="*/ 0 w 7739574"/>
              <a:gd name="connsiteY4" fmla="*/ 5014789 h 5014789"/>
              <a:gd name="connsiteX5" fmla="*/ 11383 w 7739574"/>
              <a:gd name="connsiteY5" fmla="*/ 4963174 h 5014789"/>
              <a:gd name="connsiteX6" fmla="*/ 525975 w 7739574"/>
              <a:gd name="connsiteY6" fmla="*/ 4310846 h 5014789"/>
              <a:gd name="connsiteX7" fmla="*/ 2891803 w 7739574"/>
              <a:gd name="connsiteY7" fmla="*/ 3962503 h 5014789"/>
              <a:gd name="connsiteX8" fmla="*/ 4299688 w 7739574"/>
              <a:gd name="connsiteY8" fmla="*/ 2032103 h 5014789"/>
              <a:gd name="connsiteX9" fmla="*/ 6201060 w 7739574"/>
              <a:gd name="connsiteY9" fmla="*/ 1669246 h 5014789"/>
              <a:gd name="connsiteX10" fmla="*/ 7173517 w 7739574"/>
              <a:gd name="connsiteY10" fmla="*/ 14618 h 5014789"/>
              <a:gd name="connsiteX11" fmla="*/ 7273060 w 7739574"/>
              <a:gd name="connsiteY11" fmla="*/ 52 h 5014789"/>
            </a:gdLst>
            <a:ahLst/>
            <a:cxnLst/>
            <a:rect l="l" t="t" r="r" b="b"/>
            <a:pathLst>
              <a:path w="7739574" h="5014789">
                <a:moveTo>
                  <a:pt x="7273060" y="52"/>
                </a:moveTo>
                <a:cubicBezTo>
                  <a:pt x="7378439" y="-1547"/>
                  <a:pt x="7500514" y="33980"/>
                  <a:pt x="7631964" y="90705"/>
                </a:cubicBezTo>
                <a:lnTo>
                  <a:pt x="7739574" y="141343"/>
                </a:lnTo>
                <a:lnTo>
                  <a:pt x="7739574" y="5014789"/>
                </a:lnTo>
                <a:lnTo>
                  <a:pt x="0" y="5014789"/>
                </a:lnTo>
                <a:lnTo>
                  <a:pt x="11383" y="4963174"/>
                </a:lnTo>
                <a:cubicBezTo>
                  <a:pt x="82041" y="4700256"/>
                  <a:pt x="217546" y="4466573"/>
                  <a:pt x="525975" y="4310846"/>
                </a:cubicBezTo>
                <a:cubicBezTo>
                  <a:pt x="1019460" y="4061684"/>
                  <a:pt x="2262851" y="4342293"/>
                  <a:pt x="2891803" y="3962503"/>
                </a:cubicBezTo>
                <a:cubicBezTo>
                  <a:pt x="3520755" y="3582713"/>
                  <a:pt x="3748145" y="2414312"/>
                  <a:pt x="4299688" y="2032103"/>
                </a:cubicBezTo>
                <a:cubicBezTo>
                  <a:pt x="4851231" y="1649894"/>
                  <a:pt x="5722089" y="2005493"/>
                  <a:pt x="6201060" y="1669246"/>
                </a:cubicBezTo>
                <a:cubicBezTo>
                  <a:pt x="6680031" y="1332999"/>
                  <a:pt x="6675193" y="164599"/>
                  <a:pt x="7173517" y="14618"/>
                </a:cubicBezTo>
                <a:cubicBezTo>
                  <a:pt x="7204662" y="5244"/>
                  <a:pt x="7237934" y="586"/>
                  <a:pt x="7273060" y="52"/>
                </a:cubicBezTo>
                <a:close/>
              </a:path>
            </a:pathLst>
          </a:custGeom>
          <a:gradFill>
            <a:gsLst>
              <a:gs pos="25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2956560" y="1371600"/>
            <a:ext cx="9235440" cy="4236720"/>
          </a:xfrm>
          <a:prstGeom prst="rect">
            <a:avLst/>
          </a:prstGeom>
          <a:solidFill>
            <a:schemeClr val="bg1"/>
          </a:solidFill>
          <a:ln w="19050" cap="sq">
            <a:noFill/>
            <a:miter/>
          </a:ln>
          <a:effectLst>
            <a:outerShdw blurRad="50800" dist="38100" dir="540000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11430" y="6592532"/>
            <a:ext cx="12211685" cy="282918"/>
          </a:xfrm>
          <a:prstGeom prst="rect">
            <a:avLst/>
          </a:prstGeom>
          <a:solidFill>
            <a:schemeClr val="accent1">
              <a:lumMod val="40000"/>
              <a:lumOff val="60000"/>
              <a:alpha val="82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V="1">
            <a:off x="10604974" y="6009707"/>
            <a:ext cx="913926" cy="153538"/>
          </a:xfrm>
          <a:custGeom>
            <a:avLst/>
            <a:gdLst>
              <a:gd name="connsiteX0" fmla="*/ 741119 w 890768"/>
              <a:gd name="connsiteY0" fmla="*/ 0 h 149649"/>
              <a:gd name="connsiteX1" fmla="*/ 815944 w 890768"/>
              <a:gd name="connsiteY1" fmla="*/ 0 h 149649"/>
              <a:gd name="connsiteX2" fmla="*/ 890768 w 890768"/>
              <a:gd name="connsiteY2" fmla="*/ 74825 h 149649"/>
              <a:gd name="connsiteX3" fmla="*/ 815944 w 890768"/>
              <a:gd name="connsiteY3" fmla="*/ 149649 h 149649"/>
              <a:gd name="connsiteX4" fmla="*/ 741119 w 890768"/>
              <a:gd name="connsiteY4" fmla="*/ 149649 h 149649"/>
              <a:gd name="connsiteX5" fmla="*/ 815944 w 890768"/>
              <a:gd name="connsiteY5" fmla="*/ 74825 h 149649"/>
              <a:gd name="connsiteX6" fmla="*/ 555839 w 890768"/>
              <a:gd name="connsiteY6" fmla="*/ 0 h 149649"/>
              <a:gd name="connsiteX7" fmla="*/ 630664 w 890768"/>
              <a:gd name="connsiteY7" fmla="*/ 0 h 149649"/>
              <a:gd name="connsiteX8" fmla="*/ 705488 w 890768"/>
              <a:gd name="connsiteY8" fmla="*/ 74825 h 149649"/>
              <a:gd name="connsiteX9" fmla="*/ 630664 w 890768"/>
              <a:gd name="connsiteY9" fmla="*/ 149649 h 149649"/>
              <a:gd name="connsiteX10" fmla="*/ 555839 w 890768"/>
              <a:gd name="connsiteY10" fmla="*/ 149649 h 149649"/>
              <a:gd name="connsiteX11" fmla="*/ 630664 w 890768"/>
              <a:gd name="connsiteY11" fmla="*/ 74825 h 149649"/>
              <a:gd name="connsiteX12" fmla="*/ 370559 w 890768"/>
              <a:gd name="connsiteY12" fmla="*/ 0 h 149649"/>
              <a:gd name="connsiteX13" fmla="*/ 445384 w 890768"/>
              <a:gd name="connsiteY13" fmla="*/ 0 h 149649"/>
              <a:gd name="connsiteX14" fmla="*/ 520208 w 890768"/>
              <a:gd name="connsiteY14" fmla="*/ 74825 h 149649"/>
              <a:gd name="connsiteX15" fmla="*/ 445384 w 890768"/>
              <a:gd name="connsiteY15" fmla="*/ 149649 h 149649"/>
              <a:gd name="connsiteX16" fmla="*/ 370559 w 890768"/>
              <a:gd name="connsiteY16" fmla="*/ 149649 h 149649"/>
              <a:gd name="connsiteX17" fmla="*/ 445384 w 890768"/>
              <a:gd name="connsiteY17" fmla="*/ 74825 h 149649"/>
              <a:gd name="connsiteX18" fmla="*/ 185280 w 890768"/>
              <a:gd name="connsiteY18" fmla="*/ 0 h 149649"/>
              <a:gd name="connsiteX19" fmla="*/ 260105 w 890768"/>
              <a:gd name="connsiteY19" fmla="*/ 0 h 149649"/>
              <a:gd name="connsiteX20" fmla="*/ 334929 w 890768"/>
              <a:gd name="connsiteY20" fmla="*/ 74825 h 149649"/>
              <a:gd name="connsiteX21" fmla="*/ 260105 w 890768"/>
              <a:gd name="connsiteY21" fmla="*/ 149649 h 149649"/>
              <a:gd name="connsiteX22" fmla="*/ 185280 w 890768"/>
              <a:gd name="connsiteY22" fmla="*/ 149649 h 149649"/>
              <a:gd name="connsiteX23" fmla="*/ 260105 w 890768"/>
              <a:gd name="connsiteY23" fmla="*/ 74825 h 149649"/>
              <a:gd name="connsiteX24" fmla="*/ 0 w 890768"/>
              <a:gd name="connsiteY24" fmla="*/ 0 h 149649"/>
              <a:gd name="connsiteX25" fmla="*/ 74825 w 890768"/>
              <a:gd name="connsiteY25" fmla="*/ 0 h 149649"/>
              <a:gd name="connsiteX26" fmla="*/ 149649 w 890768"/>
              <a:gd name="connsiteY26" fmla="*/ 74825 h 149649"/>
              <a:gd name="connsiteX27" fmla="*/ 74825 w 890768"/>
              <a:gd name="connsiteY27" fmla="*/ 149649 h 149649"/>
              <a:gd name="connsiteX28" fmla="*/ 0 w 890768"/>
              <a:gd name="connsiteY28" fmla="*/ 149649 h 149649"/>
              <a:gd name="connsiteX29" fmla="*/ 74825 w 890768"/>
              <a:gd name="connsiteY29" fmla="*/ 74825 h 149649"/>
            </a:gdLst>
            <a:ahLst/>
            <a:cxnLst/>
            <a:rect l="l" t="t" r="r" b="b"/>
            <a:pathLst>
              <a:path w="890768" h="149649">
                <a:moveTo>
                  <a:pt x="741119" y="0"/>
                </a:moveTo>
                <a:lnTo>
                  <a:pt x="815944" y="0"/>
                </a:lnTo>
                <a:lnTo>
                  <a:pt x="890768" y="74825"/>
                </a:lnTo>
                <a:lnTo>
                  <a:pt x="815944" y="149649"/>
                </a:lnTo>
                <a:lnTo>
                  <a:pt x="741119" y="149649"/>
                </a:lnTo>
                <a:lnTo>
                  <a:pt x="815944" y="74825"/>
                </a:lnTo>
                <a:close/>
                <a:moveTo>
                  <a:pt x="555839" y="0"/>
                </a:moveTo>
                <a:lnTo>
                  <a:pt x="630664" y="0"/>
                </a:lnTo>
                <a:lnTo>
                  <a:pt x="705488" y="74825"/>
                </a:lnTo>
                <a:lnTo>
                  <a:pt x="630664" y="149649"/>
                </a:lnTo>
                <a:lnTo>
                  <a:pt x="555839" y="149649"/>
                </a:lnTo>
                <a:lnTo>
                  <a:pt x="630664" y="74825"/>
                </a:lnTo>
                <a:close/>
                <a:moveTo>
                  <a:pt x="370559" y="0"/>
                </a:moveTo>
                <a:lnTo>
                  <a:pt x="445384" y="0"/>
                </a:lnTo>
                <a:lnTo>
                  <a:pt x="520208" y="74825"/>
                </a:lnTo>
                <a:lnTo>
                  <a:pt x="445384" y="149649"/>
                </a:lnTo>
                <a:lnTo>
                  <a:pt x="370559" y="149649"/>
                </a:lnTo>
                <a:lnTo>
                  <a:pt x="445384" y="74825"/>
                </a:lnTo>
                <a:close/>
                <a:moveTo>
                  <a:pt x="185280" y="0"/>
                </a:moveTo>
                <a:lnTo>
                  <a:pt x="260105" y="0"/>
                </a:lnTo>
                <a:lnTo>
                  <a:pt x="334929" y="74825"/>
                </a:lnTo>
                <a:lnTo>
                  <a:pt x="260105" y="149649"/>
                </a:lnTo>
                <a:lnTo>
                  <a:pt x="185280" y="149649"/>
                </a:lnTo>
                <a:lnTo>
                  <a:pt x="260105" y="74825"/>
                </a:lnTo>
                <a:close/>
                <a:moveTo>
                  <a:pt x="0" y="0"/>
                </a:moveTo>
                <a:lnTo>
                  <a:pt x="74825" y="0"/>
                </a:lnTo>
                <a:lnTo>
                  <a:pt x="149649" y="74825"/>
                </a:lnTo>
                <a:lnTo>
                  <a:pt x="74825" y="149649"/>
                </a:lnTo>
                <a:lnTo>
                  <a:pt x="0" y="149649"/>
                </a:lnTo>
                <a:lnTo>
                  <a:pt x="74825" y="74825"/>
                </a:lnTo>
                <a:close/>
              </a:path>
            </a:pathLst>
          </a:cu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cxnSp>
        <p:nvCxnSpPr>
          <p:cNvPr id="8" name="标题 1"/>
          <p:cNvCxnSpPr/>
          <p:nvPr/>
        </p:nvCxnSpPr>
        <p:spPr>
          <a:xfrm>
            <a:off x="7094764" y="6086476"/>
            <a:ext cx="3286690" cy="0"/>
          </a:xfrm>
          <a:prstGeom prst="line">
            <a:avLst/>
          </a:prstGeom>
          <a:noFill/>
          <a:ln w="31750" cap="sq">
            <a:gradFill>
              <a:gsLst>
                <a:gs pos="11000">
                  <a:schemeClr val="accent1"/>
                </a:gs>
                <a:gs pos="90000">
                  <a:schemeClr val="accent1">
                    <a:alpha val="0"/>
                  </a:schemeClr>
                </a:gs>
              </a:gsLst>
              <a:lin ang="10800000" scaled="0"/>
            </a:gradFill>
            <a:miter/>
          </a:ln>
        </p:spPr>
      </p:cxnSp>
      <p:sp>
        <p:nvSpPr>
          <p:cNvPr id="9" name="标题 1"/>
          <p:cNvSpPr txBox="1"/>
          <p:nvPr/>
        </p:nvSpPr>
        <p:spPr>
          <a:xfrm flipH="1">
            <a:off x="8469730" y="1569720"/>
            <a:ext cx="1704088" cy="1806588"/>
          </a:xfrm>
          <a:custGeom>
            <a:avLst/>
            <a:gdLst>
              <a:gd name="connsiteX0" fmla="*/ 604434 w 1208868"/>
              <a:gd name="connsiteY0" fmla="*/ 424748 h 1208868"/>
              <a:gd name="connsiteX1" fmla="*/ 424748 w 1208868"/>
              <a:gd name="connsiteY1" fmla="*/ 604434 h 1208868"/>
              <a:gd name="connsiteX2" fmla="*/ 604434 w 1208868"/>
              <a:gd name="connsiteY2" fmla="*/ 784120 h 1208868"/>
              <a:gd name="connsiteX3" fmla="*/ 784120 w 1208868"/>
              <a:gd name="connsiteY3" fmla="*/ 604434 h 1208868"/>
              <a:gd name="connsiteX4" fmla="*/ 604434 w 1208868"/>
              <a:gd name="connsiteY4" fmla="*/ 424748 h 1208868"/>
              <a:gd name="connsiteX5" fmla="*/ 604434 w 1208868"/>
              <a:gd name="connsiteY5" fmla="*/ 302218 h 1208868"/>
              <a:gd name="connsiteX6" fmla="*/ 906650 w 1208868"/>
              <a:gd name="connsiteY6" fmla="*/ 604434 h 1208868"/>
              <a:gd name="connsiteX7" fmla="*/ 604434 w 1208868"/>
              <a:gd name="connsiteY7" fmla="*/ 906650 h 1208868"/>
              <a:gd name="connsiteX8" fmla="*/ 302218 w 1208868"/>
              <a:gd name="connsiteY8" fmla="*/ 604434 h 1208868"/>
              <a:gd name="connsiteX9" fmla="*/ 604434 w 1208868"/>
              <a:gd name="connsiteY9" fmla="*/ 302218 h 1208868"/>
              <a:gd name="connsiteX10" fmla="*/ 604434 w 1208868"/>
              <a:gd name="connsiteY10" fmla="*/ 167900 h 1208868"/>
              <a:gd name="connsiteX11" fmla="*/ 167900 w 1208868"/>
              <a:gd name="connsiteY11" fmla="*/ 604434 h 1208868"/>
              <a:gd name="connsiteX12" fmla="*/ 604434 w 1208868"/>
              <a:gd name="connsiteY12" fmla="*/ 1040968 h 1208868"/>
              <a:gd name="connsiteX13" fmla="*/ 1040968 w 1208868"/>
              <a:gd name="connsiteY13" fmla="*/ 604434 h 1208868"/>
              <a:gd name="connsiteX14" fmla="*/ 604434 w 1208868"/>
              <a:gd name="connsiteY14" fmla="*/ 167900 h 1208868"/>
              <a:gd name="connsiteX15" fmla="*/ 604434 w 1208868"/>
              <a:gd name="connsiteY15" fmla="*/ 0 h 1208868"/>
              <a:gd name="connsiteX16" fmla="*/ 1208868 w 1208868"/>
              <a:gd name="connsiteY16" fmla="*/ 604434 h 1208868"/>
              <a:gd name="connsiteX17" fmla="*/ 604434 w 1208868"/>
              <a:gd name="connsiteY17" fmla="*/ 1208868 h 1208868"/>
              <a:gd name="connsiteX18" fmla="*/ 0 w 1208868"/>
              <a:gd name="connsiteY18" fmla="*/ 604434 h 1208868"/>
              <a:gd name="connsiteX19" fmla="*/ 604434 w 1208868"/>
              <a:gd name="connsiteY19" fmla="*/ 0 h 1208868"/>
            </a:gdLst>
            <a:ahLst/>
            <a:cxnLst/>
            <a:rect l="l" t="t" r="r" b="b"/>
            <a:pathLst>
              <a:path w="1208868" h="1208868">
                <a:moveTo>
                  <a:pt x="604434" y="424748"/>
                </a:moveTo>
                <a:cubicBezTo>
                  <a:pt x="505196" y="424748"/>
                  <a:pt x="424748" y="505196"/>
                  <a:pt x="424748" y="604434"/>
                </a:cubicBezTo>
                <a:cubicBezTo>
                  <a:pt x="424748" y="703672"/>
                  <a:pt x="505196" y="784120"/>
                  <a:pt x="604434" y="784120"/>
                </a:cubicBezTo>
                <a:cubicBezTo>
                  <a:pt x="703672" y="784120"/>
                  <a:pt x="784120" y="703672"/>
                  <a:pt x="784120" y="604434"/>
                </a:cubicBezTo>
                <a:cubicBezTo>
                  <a:pt x="784120" y="505196"/>
                  <a:pt x="703672" y="424748"/>
                  <a:pt x="604434" y="424748"/>
                </a:cubicBezTo>
                <a:close/>
                <a:moveTo>
                  <a:pt x="604434" y="302218"/>
                </a:moveTo>
                <a:cubicBezTo>
                  <a:pt x="771343" y="302218"/>
                  <a:pt x="906650" y="437525"/>
                  <a:pt x="906650" y="604434"/>
                </a:cubicBezTo>
                <a:cubicBezTo>
                  <a:pt x="906650" y="771343"/>
                  <a:pt x="771343" y="906650"/>
                  <a:pt x="604434" y="906650"/>
                </a:cubicBezTo>
                <a:cubicBezTo>
                  <a:pt x="437525" y="906650"/>
                  <a:pt x="302218" y="771343"/>
                  <a:pt x="302218" y="604434"/>
                </a:cubicBezTo>
                <a:cubicBezTo>
                  <a:pt x="302218" y="437525"/>
                  <a:pt x="437525" y="302218"/>
                  <a:pt x="604434" y="302218"/>
                </a:cubicBezTo>
                <a:close/>
                <a:moveTo>
                  <a:pt x="604434" y="167900"/>
                </a:moveTo>
                <a:cubicBezTo>
                  <a:pt x="363343" y="167900"/>
                  <a:pt x="167900" y="363343"/>
                  <a:pt x="167900" y="604434"/>
                </a:cubicBezTo>
                <a:cubicBezTo>
                  <a:pt x="167900" y="845525"/>
                  <a:pt x="363343" y="1040968"/>
                  <a:pt x="604434" y="1040968"/>
                </a:cubicBezTo>
                <a:cubicBezTo>
                  <a:pt x="845525" y="1040968"/>
                  <a:pt x="1040968" y="845525"/>
                  <a:pt x="1040968" y="604434"/>
                </a:cubicBezTo>
                <a:cubicBezTo>
                  <a:pt x="1040968" y="363343"/>
                  <a:pt x="845525" y="167900"/>
                  <a:pt x="604434" y="167900"/>
                </a:cubicBezTo>
                <a:close/>
                <a:moveTo>
                  <a:pt x="604434" y="0"/>
                </a:moveTo>
                <a:cubicBezTo>
                  <a:pt x="938254" y="0"/>
                  <a:pt x="1208868" y="270614"/>
                  <a:pt x="1208868" y="604434"/>
                </a:cubicBezTo>
                <a:cubicBezTo>
                  <a:pt x="1208868" y="938254"/>
                  <a:pt x="938254" y="1208868"/>
                  <a:pt x="604434" y="1208868"/>
                </a:cubicBezTo>
                <a:cubicBezTo>
                  <a:pt x="270614" y="1208868"/>
                  <a:pt x="0" y="938254"/>
                  <a:pt x="0" y="604434"/>
                </a:cubicBezTo>
                <a:cubicBezTo>
                  <a:pt x="0" y="270614"/>
                  <a:pt x="270614" y="0"/>
                  <a:pt x="604434" y="0"/>
                </a:cubicBezTo>
                <a:close/>
              </a:path>
            </a:pathLst>
          </a:custGeom>
          <a:gradFill>
            <a:gsLst>
              <a:gs pos="24000">
                <a:schemeClr val="bg1">
                  <a:alpha val="0"/>
                </a:schemeClr>
              </a:gs>
              <a:gs pos="100000">
                <a:schemeClr val="accent1"/>
              </a:gs>
            </a:gsLst>
            <a:lin ang="189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10800000">
            <a:off x="11471848" y="2719263"/>
            <a:ext cx="952624" cy="1323330"/>
          </a:xfrm>
          <a:prstGeom prst="chevron">
            <a:avLst>
              <a:gd name="adj" fmla="val 60879"/>
            </a:avLst>
          </a:prstGeom>
          <a:solidFill>
            <a:schemeClr val="bg1">
              <a:lumMod val="75000"/>
              <a:alpha val="43000"/>
            </a:schemeClr>
          </a:soli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10800000">
            <a:off x="11614070" y="2578100"/>
            <a:ext cx="1155860" cy="1605656"/>
          </a:xfrm>
          <a:prstGeom prst="chevron">
            <a:avLst>
              <a:gd name="adj" fmla="val 60879"/>
            </a:avLst>
          </a:prstGeom>
          <a:gradFill>
            <a:gsLst>
              <a:gs pos="0">
                <a:schemeClr val="accent1">
                  <a:lumMod val="60000"/>
                  <a:lumOff val="40000"/>
                </a:schemeClr>
              </a:gs>
              <a:gs pos="100000">
                <a:schemeClr val="accent1"/>
              </a:gs>
            </a:gsLst>
            <a:lin ang="5400000" scaled="0"/>
          </a:gra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8934258" y="-742949"/>
            <a:ext cx="2584642" cy="4023333"/>
          </a:xfrm>
          <a:prstGeom prst="rect">
            <a:avLst/>
          </a:prstGeom>
          <a:noFill/>
          <a:ln>
            <a:noFill/>
          </a:ln>
        </p:spPr>
        <p:txBody>
          <a:bodyPr vert="horz" wrap="square" lIns="0" tIns="0" rIns="0" bIns="0" rtlCol="0" anchor="b"/>
          <a:lstStyle/>
          <a:p>
            <a:pPr algn="r">
              <a:lnSpc>
                <a:spcPct val="110000"/>
              </a:lnSpc>
            </a:pPr>
            <a:r>
              <a:rPr kumimoji="1" lang="en-US" altLang="zh-CN" sz="10000">
                <a:ln w="12700">
                  <a:noFill/>
                </a:ln>
                <a:solidFill>
                  <a:srgbClr val="000000">
                    <a:alpha val="100000"/>
                  </a:srgbClr>
                </a:solidFill>
                <a:latin typeface="OPPOSans H" panose="00020600040101010101" charset="-122"/>
                <a:ea typeface="OPPOSans H" panose="00020600040101010101" charset="-122"/>
                <a:cs typeface="OPPOSans H" panose="00020600040101010101" charset="-122"/>
              </a:rPr>
              <a:t>01</a:t>
            </a:r>
            <a:endParaRPr kumimoji="1" lang="zh-CN" altLang="en-US"/>
          </a:p>
        </p:txBody>
      </p:sp>
      <p:sp>
        <p:nvSpPr>
          <p:cNvPr id="13" name="标题 1"/>
          <p:cNvSpPr txBox="1"/>
          <p:nvPr/>
        </p:nvSpPr>
        <p:spPr>
          <a:xfrm>
            <a:off x="6695802" y="3323330"/>
            <a:ext cx="4823098" cy="1432559"/>
          </a:xfrm>
          <a:prstGeom prst="rect">
            <a:avLst/>
          </a:prstGeom>
          <a:noFill/>
          <a:ln>
            <a:noFill/>
          </a:ln>
        </p:spPr>
        <p:txBody>
          <a:bodyPr vert="horz" wrap="square" lIns="0" tIns="0" rIns="0" bIns="0" rtlCol="0" anchor="t"/>
          <a:lstStyle/>
          <a:p>
            <a:pPr algn="r">
              <a:lnSpc>
                <a:spcPct val="130000"/>
              </a:lnSpc>
            </a:pPr>
            <a:r>
              <a:rPr kumimoji="1" lang="en-US" altLang="zh-CN" sz="3800">
                <a:ln w="12700">
                  <a:noFill/>
                </a:ln>
                <a:solidFill>
                  <a:srgbClr val="000000">
                    <a:alpha val="100000"/>
                  </a:srgbClr>
                </a:solidFill>
                <a:latin typeface="OPPOSans H" panose="00020600040101010101" charset="-122"/>
                <a:ea typeface="OPPOSans H" panose="00020600040101010101" charset="-122"/>
                <a:cs typeface="OPPOSans H" panose="00020600040101010101" charset="-122"/>
              </a:rPr>
              <a:t>项目概述</a:t>
            </a:r>
            <a:endParaRPr kumimoji="1" lang="zh-CN" altLang="en-US"/>
          </a:p>
        </p:txBody>
      </p:sp>
      <p:sp>
        <p:nvSpPr>
          <p:cNvPr id="14" name="标题 1"/>
          <p:cNvSpPr txBox="1"/>
          <p:nvPr/>
        </p:nvSpPr>
        <p:spPr>
          <a:xfrm>
            <a:off x="10218818" y="4957644"/>
            <a:ext cx="1293858" cy="615002"/>
          </a:xfrm>
          <a:prstGeom prst="roundRect">
            <a:avLst>
              <a:gd name="adj" fmla="val 50000"/>
            </a:avLst>
          </a:prstGeom>
          <a:gradFill>
            <a:gsLst>
              <a:gs pos="21000">
                <a:schemeClr val="accent1"/>
              </a:gs>
              <a:gs pos="100000">
                <a:schemeClr val="accent1">
                  <a:lumMod val="60000"/>
                  <a:lumOff val="4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10173818" y="5100036"/>
            <a:ext cx="1425828" cy="330219"/>
          </a:xfrm>
          <a:prstGeom prst="rect">
            <a:avLst/>
          </a:prstGeom>
          <a:noFill/>
          <a:ln>
            <a:noFill/>
          </a:ln>
        </p:spPr>
        <p:txBody>
          <a:bodyPr vert="horz" wrap="square" lIns="0" tIns="0" rIns="0" bIns="0" rtlCol="0" anchor="ctr"/>
          <a:lstStyle/>
          <a:p>
            <a:pPr algn="ctr">
              <a:lnSpc>
                <a:spcPct val="130000"/>
              </a:lnSpc>
            </a:pPr>
            <a:r>
              <a:rPr kumimoji="1" lang="en-US" altLang="zh-CN" sz="20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DESIGN</a:t>
            </a:r>
            <a:endParaRPr kumimoji="1" lang="zh-CN" altLang="en-US"/>
          </a:p>
        </p:txBody>
      </p:sp>
      <p:sp>
        <p:nvSpPr>
          <p:cNvPr id="16" name="标题 1"/>
          <p:cNvSpPr txBox="1"/>
          <p:nvPr/>
        </p:nvSpPr>
        <p:spPr>
          <a:xfrm>
            <a:off x="1668994" y="-23048"/>
            <a:ext cx="4951753" cy="6878696"/>
          </a:xfrm>
          <a:prstGeom prst="chevron">
            <a:avLst>
              <a:gd name="adj" fmla="val 60879"/>
            </a:avLst>
          </a:prstGeom>
          <a:solidFill>
            <a:schemeClr val="accent1">
              <a:lumMod val="20000"/>
              <a:lumOff val="80000"/>
              <a:alpha val="63000"/>
            </a:schemeClr>
          </a:soli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1333714" y="-23048"/>
            <a:ext cx="4951753" cy="6878696"/>
          </a:xfrm>
          <a:prstGeom prst="chevron">
            <a:avLst>
              <a:gd name="adj" fmla="val 60879"/>
            </a:avLst>
          </a:prstGeom>
          <a:gradFill>
            <a:gsLst>
              <a:gs pos="0">
                <a:schemeClr val="accent1">
                  <a:lumMod val="60000"/>
                  <a:lumOff val="40000"/>
                </a:schemeClr>
              </a:gs>
              <a:gs pos="100000">
                <a:schemeClr val="accent1"/>
              </a:gs>
            </a:gsLst>
            <a:lin ang="5400000" scaled="0"/>
          </a:gra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13496657">
            <a:off x="4321163" y="2660205"/>
            <a:ext cx="1497543" cy="1497542"/>
          </a:xfrm>
          <a:custGeom>
            <a:avLst/>
            <a:gdLst>
              <a:gd name="connsiteX0" fmla="*/ 72353 w 1497543"/>
              <a:gd name="connsiteY0" fmla="*/ 72351 h 1497542"/>
              <a:gd name="connsiteX1" fmla="*/ 84766 w 1497543"/>
              <a:gd name="connsiteY1" fmla="*/ 42382 h 1497542"/>
              <a:gd name="connsiteX2" fmla="*/ 42383 w 1497543"/>
              <a:gd name="connsiteY2" fmla="*/ 0 h 1497542"/>
              <a:gd name="connsiteX3" fmla="*/ 0 w 1497543"/>
              <a:gd name="connsiteY3" fmla="*/ 42382 h 1497542"/>
              <a:gd name="connsiteX4" fmla="*/ 42383 w 1497543"/>
              <a:gd name="connsiteY4" fmla="*/ 84765 h 1497542"/>
              <a:gd name="connsiteX5" fmla="*/ 72353 w 1497543"/>
              <a:gd name="connsiteY5" fmla="*/ 72351 h 1497542"/>
              <a:gd name="connsiteX6" fmla="*/ 72353 w 1497543"/>
              <a:gd name="connsiteY6" fmla="*/ 354906 h 1497542"/>
              <a:gd name="connsiteX7" fmla="*/ 84767 w 1497543"/>
              <a:gd name="connsiteY7" fmla="*/ 324937 h 1497542"/>
              <a:gd name="connsiteX8" fmla="*/ 42384 w 1497543"/>
              <a:gd name="connsiteY8" fmla="*/ 282555 h 1497542"/>
              <a:gd name="connsiteX9" fmla="*/ 0 w 1497543"/>
              <a:gd name="connsiteY9" fmla="*/ 324937 h 1497542"/>
              <a:gd name="connsiteX10" fmla="*/ 42384 w 1497543"/>
              <a:gd name="connsiteY10" fmla="*/ 367320 h 1497542"/>
              <a:gd name="connsiteX11" fmla="*/ 72353 w 1497543"/>
              <a:gd name="connsiteY11" fmla="*/ 354906 h 1497542"/>
              <a:gd name="connsiteX12" fmla="*/ 354908 w 1497543"/>
              <a:gd name="connsiteY12" fmla="*/ 354906 h 1497542"/>
              <a:gd name="connsiteX13" fmla="*/ 367322 w 1497543"/>
              <a:gd name="connsiteY13" fmla="*/ 324937 h 1497542"/>
              <a:gd name="connsiteX14" fmla="*/ 324938 w 1497543"/>
              <a:gd name="connsiteY14" fmla="*/ 282554 h 1497542"/>
              <a:gd name="connsiteX15" fmla="*/ 282556 w 1497543"/>
              <a:gd name="connsiteY15" fmla="*/ 324937 h 1497542"/>
              <a:gd name="connsiteX16" fmla="*/ 324939 w 1497543"/>
              <a:gd name="connsiteY16" fmla="*/ 367320 h 1497542"/>
              <a:gd name="connsiteX17" fmla="*/ 354908 w 1497543"/>
              <a:gd name="connsiteY17" fmla="*/ 354906 h 1497542"/>
              <a:gd name="connsiteX18" fmla="*/ 72353 w 1497543"/>
              <a:gd name="connsiteY18" fmla="*/ 637462 h 1497542"/>
              <a:gd name="connsiteX19" fmla="*/ 84766 w 1497543"/>
              <a:gd name="connsiteY19" fmla="*/ 607493 h 1497542"/>
              <a:gd name="connsiteX20" fmla="*/ 42383 w 1497543"/>
              <a:gd name="connsiteY20" fmla="*/ 565110 h 1497542"/>
              <a:gd name="connsiteX21" fmla="*/ 0 w 1497543"/>
              <a:gd name="connsiteY21" fmla="*/ 607493 h 1497542"/>
              <a:gd name="connsiteX22" fmla="*/ 42383 w 1497543"/>
              <a:gd name="connsiteY22" fmla="*/ 649876 h 1497542"/>
              <a:gd name="connsiteX23" fmla="*/ 72353 w 1497543"/>
              <a:gd name="connsiteY23" fmla="*/ 637462 h 1497542"/>
              <a:gd name="connsiteX24" fmla="*/ 354908 w 1497543"/>
              <a:gd name="connsiteY24" fmla="*/ 637462 h 1497542"/>
              <a:gd name="connsiteX25" fmla="*/ 367321 w 1497543"/>
              <a:gd name="connsiteY25" fmla="*/ 607493 h 1497542"/>
              <a:gd name="connsiteX26" fmla="*/ 324938 w 1497543"/>
              <a:gd name="connsiteY26" fmla="*/ 565110 h 1497542"/>
              <a:gd name="connsiteX27" fmla="*/ 282555 w 1497543"/>
              <a:gd name="connsiteY27" fmla="*/ 607493 h 1497542"/>
              <a:gd name="connsiteX28" fmla="*/ 324938 w 1497543"/>
              <a:gd name="connsiteY28" fmla="*/ 649876 h 1497542"/>
              <a:gd name="connsiteX29" fmla="*/ 354908 w 1497543"/>
              <a:gd name="connsiteY29" fmla="*/ 637462 h 1497542"/>
              <a:gd name="connsiteX30" fmla="*/ 72353 w 1497543"/>
              <a:gd name="connsiteY30" fmla="*/ 920017 h 1497542"/>
              <a:gd name="connsiteX31" fmla="*/ 84766 w 1497543"/>
              <a:gd name="connsiteY31" fmla="*/ 890048 h 1497542"/>
              <a:gd name="connsiteX32" fmla="*/ 42383 w 1497543"/>
              <a:gd name="connsiteY32" fmla="*/ 847665 h 1497542"/>
              <a:gd name="connsiteX33" fmla="*/ 0 w 1497543"/>
              <a:gd name="connsiteY33" fmla="*/ 890048 h 1497542"/>
              <a:gd name="connsiteX34" fmla="*/ 42384 w 1497543"/>
              <a:gd name="connsiteY34" fmla="*/ 932431 h 1497542"/>
              <a:gd name="connsiteX35" fmla="*/ 72353 w 1497543"/>
              <a:gd name="connsiteY35" fmla="*/ 920017 h 1497542"/>
              <a:gd name="connsiteX36" fmla="*/ 637463 w 1497543"/>
              <a:gd name="connsiteY36" fmla="*/ 637463 h 1497542"/>
              <a:gd name="connsiteX37" fmla="*/ 649877 w 1497543"/>
              <a:gd name="connsiteY37" fmla="*/ 607493 h 1497542"/>
              <a:gd name="connsiteX38" fmla="*/ 607494 w 1497543"/>
              <a:gd name="connsiteY38" fmla="*/ 565110 h 1497542"/>
              <a:gd name="connsiteX39" fmla="*/ 565111 w 1497543"/>
              <a:gd name="connsiteY39" fmla="*/ 607493 h 1497542"/>
              <a:gd name="connsiteX40" fmla="*/ 607494 w 1497543"/>
              <a:gd name="connsiteY40" fmla="*/ 649876 h 1497542"/>
              <a:gd name="connsiteX41" fmla="*/ 637463 w 1497543"/>
              <a:gd name="connsiteY41" fmla="*/ 637463 h 1497542"/>
              <a:gd name="connsiteX42" fmla="*/ 354908 w 1497543"/>
              <a:gd name="connsiteY42" fmla="*/ 920017 h 1497542"/>
              <a:gd name="connsiteX43" fmla="*/ 367321 w 1497543"/>
              <a:gd name="connsiteY43" fmla="*/ 890048 h 1497542"/>
              <a:gd name="connsiteX44" fmla="*/ 324938 w 1497543"/>
              <a:gd name="connsiteY44" fmla="*/ 847665 h 1497542"/>
              <a:gd name="connsiteX45" fmla="*/ 282555 w 1497543"/>
              <a:gd name="connsiteY45" fmla="*/ 890048 h 1497542"/>
              <a:gd name="connsiteX46" fmla="*/ 324939 w 1497543"/>
              <a:gd name="connsiteY46" fmla="*/ 932431 h 1497542"/>
              <a:gd name="connsiteX47" fmla="*/ 354908 w 1497543"/>
              <a:gd name="connsiteY47" fmla="*/ 920017 h 1497542"/>
              <a:gd name="connsiteX48" fmla="*/ 72352 w 1497543"/>
              <a:gd name="connsiteY48" fmla="*/ 1202573 h 1497542"/>
              <a:gd name="connsiteX49" fmla="*/ 84766 w 1497543"/>
              <a:gd name="connsiteY49" fmla="*/ 1172604 h 1497542"/>
              <a:gd name="connsiteX50" fmla="*/ 42383 w 1497543"/>
              <a:gd name="connsiteY50" fmla="*/ 1130221 h 1497542"/>
              <a:gd name="connsiteX51" fmla="*/ 0 w 1497543"/>
              <a:gd name="connsiteY51" fmla="*/ 1172604 h 1497542"/>
              <a:gd name="connsiteX52" fmla="*/ 42383 w 1497543"/>
              <a:gd name="connsiteY52" fmla="*/ 1214987 h 1497542"/>
              <a:gd name="connsiteX53" fmla="*/ 72352 w 1497543"/>
              <a:gd name="connsiteY53" fmla="*/ 1202573 h 1497542"/>
              <a:gd name="connsiteX54" fmla="*/ 637464 w 1497543"/>
              <a:gd name="connsiteY54" fmla="*/ 920017 h 1497542"/>
              <a:gd name="connsiteX55" fmla="*/ 649877 w 1497543"/>
              <a:gd name="connsiteY55" fmla="*/ 890048 h 1497542"/>
              <a:gd name="connsiteX56" fmla="*/ 607494 w 1497543"/>
              <a:gd name="connsiteY56" fmla="*/ 847665 h 1497542"/>
              <a:gd name="connsiteX57" fmla="*/ 565111 w 1497543"/>
              <a:gd name="connsiteY57" fmla="*/ 890048 h 1497542"/>
              <a:gd name="connsiteX58" fmla="*/ 607494 w 1497543"/>
              <a:gd name="connsiteY58" fmla="*/ 932431 h 1497542"/>
              <a:gd name="connsiteX59" fmla="*/ 637464 w 1497543"/>
              <a:gd name="connsiteY59" fmla="*/ 920017 h 1497542"/>
              <a:gd name="connsiteX60" fmla="*/ 354907 w 1497543"/>
              <a:gd name="connsiteY60" fmla="*/ 1202573 h 1497542"/>
              <a:gd name="connsiteX61" fmla="*/ 367321 w 1497543"/>
              <a:gd name="connsiteY61" fmla="*/ 1172604 h 1497542"/>
              <a:gd name="connsiteX62" fmla="*/ 324938 w 1497543"/>
              <a:gd name="connsiteY62" fmla="*/ 1130221 h 1497542"/>
              <a:gd name="connsiteX63" fmla="*/ 282555 w 1497543"/>
              <a:gd name="connsiteY63" fmla="*/ 1172604 h 1497542"/>
              <a:gd name="connsiteX64" fmla="*/ 324938 w 1497543"/>
              <a:gd name="connsiteY64" fmla="*/ 1214987 h 1497542"/>
              <a:gd name="connsiteX65" fmla="*/ 354907 w 1497543"/>
              <a:gd name="connsiteY65" fmla="*/ 1202573 h 1497542"/>
              <a:gd name="connsiteX66" fmla="*/ 72353 w 1497543"/>
              <a:gd name="connsiteY66" fmla="*/ 1485128 h 1497542"/>
              <a:gd name="connsiteX67" fmla="*/ 84766 w 1497543"/>
              <a:gd name="connsiteY67" fmla="*/ 1455159 h 1497542"/>
              <a:gd name="connsiteX68" fmla="*/ 42383 w 1497543"/>
              <a:gd name="connsiteY68" fmla="*/ 1412776 h 1497542"/>
              <a:gd name="connsiteX69" fmla="*/ 0 w 1497543"/>
              <a:gd name="connsiteY69" fmla="*/ 1455159 h 1497542"/>
              <a:gd name="connsiteX70" fmla="*/ 42383 w 1497543"/>
              <a:gd name="connsiteY70" fmla="*/ 1497542 h 1497542"/>
              <a:gd name="connsiteX71" fmla="*/ 72353 w 1497543"/>
              <a:gd name="connsiteY71" fmla="*/ 1485128 h 1497542"/>
              <a:gd name="connsiteX72" fmla="*/ 920019 w 1497543"/>
              <a:gd name="connsiteY72" fmla="*/ 920017 h 1497542"/>
              <a:gd name="connsiteX73" fmla="*/ 932432 w 1497543"/>
              <a:gd name="connsiteY73" fmla="*/ 890048 h 1497542"/>
              <a:gd name="connsiteX74" fmla="*/ 890049 w 1497543"/>
              <a:gd name="connsiteY74" fmla="*/ 847665 h 1497542"/>
              <a:gd name="connsiteX75" fmla="*/ 847666 w 1497543"/>
              <a:gd name="connsiteY75" fmla="*/ 890048 h 1497542"/>
              <a:gd name="connsiteX76" fmla="*/ 890049 w 1497543"/>
              <a:gd name="connsiteY76" fmla="*/ 932431 h 1497542"/>
              <a:gd name="connsiteX77" fmla="*/ 920019 w 1497543"/>
              <a:gd name="connsiteY77" fmla="*/ 920017 h 1497542"/>
              <a:gd name="connsiteX78" fmla="*/ 637463 w 1497543"/>
              <a:gd name="connsiteY78" fmla="*/ 1202573 h 1497542"/>
              <a:gd name="connsiteX79" fmla="*/ 649877 w 1497543"/>
              <a:gd name="connsiteY79" fmla="*/ 1172604 h 1497542"/>
              <a:gd name="connsiteX80" fmla="*/ 607494 w 1497543"/>
              <a:gd name="connsiteY80" fmla="*/ 1130221 h 1497542"/>
              <a:gd name="connsiteX81" fmla="*/ 565111 w 1497543"/>
              <a:gd name="connsiteY81" fmla="*/ 1172604 h 1497542"/>
              <a:gd name="connsiteX82" fmla="*/ 607494 w 1497543"/>
              <a:gd name="connsiteY82" fmla="*/ 1214987 h 1497542"/>
              <a:gd name="connsiteX83" fmla="*/ 637463 w 1497543"/>
              <a:gd name="connsiteY83" fmla="*/ 1202573 h 1497542"/>
              <a:gd name="connsiteX84" fmla="*/ 354908 w 1497543"/>
              <a:gd name="connsiteY84" fmla="*/ 1485128 h 1497542"/>
              <a:gd name="connsiteX85" fmla="*/ 367321 w 1497543"/>
              <a:gd name="connsiteY85" fmla="*/ 1455159 h 1497542"/>
              <a:gd name="connsiteX86" fmla="*/ 324938 w 1497543"/>
              <a:gd name="connsiteY86" fmla="*/ 1412776 h 1497542"/>
              <a:gd name="connsiteX87" fmla="*/ 282555 w 1497543"/>
              <a:gd name="connsiteY87" fmla="*/ 1455159 h 1497542"/>
              <a:gd name="connsiteX88" fmla="*/ 324939 w 1497543"/>
              <a:gd name="connsiteY88" fmla="*/ 1497542 h 1497542"/>
              <a:gd name="connsiteX89" fmla="*/ 354908 w 1497543"/>
              <a:gd name="connsiteY89" fmla="*/ 1485128 h 1497542"/>
              <a:gd name="connsiteX90" fmla="*/ 920018 w 1497543"/>
              <a:gd name="connsiteY90" fmla="*/ 1202573 h 1497542"/>
              <a:gd name="connsiteX91" fmla="*/ 932432 w 1497543"/>
              <a:gd name="connsiteY91" fmla="*/ 1172604 h 1497542"/>
              <a:gd name="connsiteX92" fmla="*/ 890049 w 1497543"/>
              <a:gd name="connsiteY92" fmla="*/ 1130221 h 1497542"/>
              <a:gd name="connsiteX93" fmla="*/ 847666 w 1497543"/>
              <a:gd name="connsiteY93" fmla="*/ 1172604 h 1497542"/>
              <a:gd name="connsiteX94" fmla="*/ 890049 w 1497543"/>
              <a:gd name="connsiteY94" fmla="*/ 1214987 h 1497542"/>
              <a:gd name="connsiteX95" fmla="*/ 920018 w 1497543"/>
              <a:gd name="connsiteY95" fmla="*/ 1202573 h 1497542"/>
              <a:gd name="connsiteX96" fmla="*/ 637464 w 1497543"/>
              <a:gd name="connsiteY96" fmla="*/ 1485128 h 1497542"/>
              <a:gd name="connsiteX97" fmla="*/ 649877 w 1497543"/>
              <a:gd name="connsiteY97" fmla="*/ 1455159 h 1497542"/>
              <a:gd name="connsiteX98" fmla="*/ 607494 w 1497543"/>
              <a:gd name="connsiteY98" fmla="*/ 1412776 h 1497542"/>
              <a:gd name="connsiteX99" fmla="*/ 565111 w 1497543"/>
              <a:gd name="connsiteY99" fmla="*/ 1455159 h 1497542"/>
              <a:gd name="connsiteX100" fmla="*/ 607494 w 1497543"/>
              <a:gd name="connsiteY100" fmla="*/ 1497542 h 1497542"/>
              <a:gd name="connsiteX101" fmla="*/ 637464 w 1497543"/>
              <a:gd name="connsiteY101" fmla="*/ 1485128 h 1497542"/>
              <a:gd name="connsiteX102" fmla="*/ 1202574 w 1497543"/>
              <a:gd name="connsiteY102" fmla="*/ 1202573 h 1497542"/>
              <a:gd name="connsiteX103" fmla="*/ 1214988 w 1497543"/>
              <a:gd name="connsiteY103" fmla="*/ 1172604 h 1497542"/>
              <a:gd name="connsiteX104" fmla="*/ 1172605 w 1497543"/>
              <a:gd name="connsiteY104" fmla="*/ 1130221 h 1497542"/>
              <a:gd name="connsiteX105" fmla="*/ 1130222 w 1497543"/>
              <a:gd name="connsiteY105" fmla="*/ 1172604 h 1497542"/>
              <a:gd name="connsiteX106" fmla="*/ 1172605 w 1497543"/>
              <a:gd name="connsiteY106" fmla="*/ 1214987 h 1497542"/>
              <a:gd name="connsiteX107" fmla="*/ 1202574 w 1497543"/>
              <a:gd name="connsiteY107" fmla="*/ 1202573 h 1497542"/>
              <a:gd name="connsiteX108" fmla="*/ 920018 w 1497543"/>
              <a:gd name="connsiteY108" fmla="*/ 1485128 h 1497542"/>
              <a:gd name="connsiteX109" fmla="*/ 932432 w 1497543"/>
              <a:gd name="connsiteY109" fmla="*/ 1455159 h 1497542"/>
              <a:gd name="connsiteX110" fmla="*/ 890049 w 1497543"/>
              <a:gd name="connsiteY110" fmla="*/ 1412776 h 1497542"/>
              <a:gd name="connsiteX111" fmla="*/ 847666 w 1497543"/>
              <a:gd name="connsiteY111" fmla="*/ 1455159 h 1497542"/>
              <a:gd name="connsiteX112" fmla="*/ 890049 w 1497543"/>
              <a:gd name="connsiteY112" fmla="*/ 1497542 h 1497542"/>
              <a:gd name="connsiteX113" fmla="*/ 920018 w 1497543"/>
              <a:gd name="connsiteY113" fmla="*/ 1485128 h 1497542"/>
              <a:gd name="connsiteX114" fmla="*/ 1202574 w 1497543"/>
              <a:gd name="connsiteY114" fmla="*/ 1485128 h 1497542"/>
              <a:gd name="connsiteX115" fmla="*/ 1214988 w 1497543"/>
              <a:gd name="connsiteY115" fmla="*/ 1455159 h 1497542"/>
              <a:gd name="connsiteX116" fmla="*/ 1172605 w 1497543"/>
              <a:gd name="connsiteY116" fmla="*/ 1412776 h 1497542"/>
              <a:gd name="connsiteX117" fmla="*/ 1130222 w 1497543"/>
              <a:gd name="connsiteY117" fmla="*/ 1455159 h 1497542"/>
              <a:gd name="connsiteX118" fmla="*/ 1172605 w 1497543"/>
              <a:gd name="connsiteY118" fmla="*/ 1497542 h 1497542"/>
              <a:gd name="connsiteX119" fmla="*/ 1202574 w 1497543"/>
              <a:gd name="connsiteY119" fmla="*/ 1485128 h 1497542"/>
              <a:gd name="connsiteX120" fmla="*/ 1485129 w 1497543"/>
              <a:gd name="connsiteY120" fmla="*/ 1485128 h 1497542"/>
              <a:gd name="connsiteX121" fmla="*/ 1497543 w 1497543"/>
              <a:gd name="connsiteY121" fmla="*/ 1455159 h 1497542"/>
              <a:gd name="connsiteX122" fmla="*/ 1455160 w 1497543"/>
              <a:gd name="connsiteY122" fmla="*/ 1412776 h 1497542"/>
              <a:gd name="connsiteX123" fmla="*/ 1412777 w 1497543"/>
              <a:gd name="connsiteY123" fmla="*/ 1455159 h 1497542"/>
              <a:gd name="connsiteX124" fmla="*/ 1455160 w 1497543"/>
              <a:gd name="connsiteY124" fmla="*/ 1497542 h 1497542"/>
              <a:gd name="connsiteX125" fmla="*/ 1485129 w 1497543"/>
              <a:gd name="connsiteY125" fmla="*/ 1485128 h 1497542"/>
            </a:gdLst>
            <a:ahLst/>
            <a:cxnLst/>
            <a:rect l="l" t="t" r="r" b="b"/>
            <a:pathLst>
              <a:path w="1497543" h="1497542">
                <a:moveTo>
                  <a:pt x="72353" y="72351"/>
                </a:moveTo>
                <a:cubicBezTo>
                  <a:pt x="80022" y="64682"/>
                  <a:pt x="84766" y="54086"/>
                  <a:pt x="84766" y="42382"/>
                </a:cubicBezTo>
                <a:cubicBezTo>
                  <a:pt x="84766" y="18975"/>
                  <a:pt x="65790" y="-1"/>
                  <a:pt x="42383" y="0"/>
                </a:cubicBezTo>
                <a:cubicBezTo>
                  <a:pt x="18976" y="-1"/>
                  <a:pt x="0" y="18975"/>
                  <a:pt x="0" y="42382"/>
                </a:cubicBezTo>
                <a:cubicBezTo>
                  <a:pt x="0" y="65789"/>
                  <a:pt x="18976" y="84765"/>
                  <a:pt x="42383" y="84765"/>
                </a:cubicBezTo>
                <a:cubicBezTo>
                  <a:pt x="54087" y="84766"/>
                  <a:pt x="64683" y="80021"/>
                  <a:pt x="72353" y="72351"/>
                </a:cubicBezTo>
                <a:close/>
                <a:moveTo>
                  <a:pt x="72353" y="354906"/>
                </a:moveTo>
                <a:cubicBezTo>
                  <a:pt x="80023" y="347237"/>
                  <a:pt x="84767" y="336641"/>
                  <a:pt x="84767" y="324937"/>
                </a:cubicBezTo>
                <a:cubicBezTo>
                  <a:pt x="84766" y="301530"/>
                  <a:pt x="65791" y="282554"/>
                  <a:pt x="42384" y="282555"/>
                </a:cubicBezTo>
                <a:cubicBezTo>
                  <a:pt x="18977" y="282554"/>
                  <a:pt x="0" y="301530"/>
                  <a:pt x="0" y="324937"/>
                </a:cubicBezTo>
                <a:cubicBezTo>
                  <a:pt x="1" y="348344"/>
                  <a:pt x="18977" y="367320"/>
                  <a:pt x="42384" y="367320"/>
                </a:cubicBezTo>
                <a:cubicBezTo>
                  <a:pt x="54087" y="367320"/>
                  <a:pt x="64683" y="362576"/>
                  <a:pt x="72353" y="354906"/>
                </a:cubicBezTo>
                <a:close/>
                <a:moveTo>
                  <a:pt x="354908" y="354906"/>
                </a:moveTo>
                <a:cubicBezTo>
                  <a:pt x="362578" y="347237"/>
                  <a:pt x="367322" y="336641"/>
                  <a:pt x="367322" y="324937"/>
                </a:cubicBezTo>
                <a:cubicBezTo>
                  <a:pt x="367322" y="301530"/>
                  <a:pt x="348346" y="282554"/>
                  <a:pt x="324938" y="282554"/>
                </a:cubicBezTo>
                <a:cubicBezTo>
                  <a:pt x="301532" y="282554"/>
                  <a:pt x="282555" y="301530"/>
                  <a:pt x="282556" y="324937"/>
                </a:cubicBezTo>
                <a:cubicBezTo>
                  <a:pt x="282556" y="348344"/>
                  <a:pt x="301532" y="367320"/>
                  <a:pt x="324939" y="367320"/>
                </a:cubicBezTo>
                <a:cubicBezTo>
                  <a:pt x="336642" y="367320"/>
                  <a:pt x="347238" y="362576"/>
                  <a:pt x="354908" y="354906"/>
                </a:cubicBezTo>
                <a:close/>
                <a:moveTo>
                  <a:pt x="72353" y="637462"/>
                </a:moveTo>
                <a:cubicBezTo>
                  <a:pt x="80022" y="629793"/>
                  <a:pt x="84766" y="619197"/>
                  <a:pt x="84766" y="607493"/>
                </a:cubicBezTo>
                <a:cubicBezTo>
                  <a:pt x="84766" y="584086"/>
                  <a:pt x="65790" y="565110"/>
                  <a:pt x="42383" y="565110"/>
                </a:cubicBezTo>
                <a:cubicBezTo>
                  <a:pt x="18976" y="565110"/>
                  <a:pt x="0" y="584086"/>
                  <a:pt x="0" y="607493"/>
                </a:cubicBezTo>
                <a:cubicBezTo>
                  <a:pt x="0" y="630900"/>
                  <a:pt x="18976" y="649876"/>
                  <a:pt x="42383" y="649876"/>
                </a:cubicBezTo>
                <a:cubicBezTo>
                  <a:pt x="54087" y="649876"/>
                  <a:pt x="64682" y="645132"/>
                  <a:pt x="72353" y="637462"/>
                </a:cubicBezTo>
                <a:close/>
                <a:moveTo>
                  <a:pt x="354908" y="637462"/>
                </a:moveTo>
                <a:cubicBezTo>
                  <a:pt x="362577" y="629792"/>
                  <a:pt x="367321" y="619196"/>
                  <a:pt x="367321" y="607493"/>
                </a:cubicBezTo>
                <a:cubicBezTo>
                  <a:pt x="367321" y="584086"/>
                  <a:pt x="348345" y="565110"/>
                  <a:pt x="324938" y="565110"/>
                </a:cubicBezTo>
                <a:cubicBezTo>
                  <a:pt x="301531" y="565110"/>
                  <a:pt x="282555" y="584086"/>
                  <a:pt x="282555" y="607493"/>
                </a:cubicBezTo>
                <a:cubicBezTo>
                  <a:pt x="282555" y="630900"/>
                  <a:pt x="301531" y="649876"/>
                  <a:pt x="324938" y="649876"/>
                </a:cubicBezTo>
                <a:cubicBezTo>
                  <a:pt x="336642" y="649876"/>
                  <a:pt x="347238" y="645132"/>
                  <a:pt x="354908" y="637462"/>
                </a:cubicBezTo>
                <a:close/>
                <a:moveTo>
                  <a:pt x="72353" y="920017"/>
                </a:moveTo>
                <a:cubicBezTo>
                  <a:pt x="80022" y="912348"/>
                  <a:pt x="84767" y="901752"/>
                  <a:pt x="84766" y="890048"/>
                </a:cubicBezTo>
                <a:cubicBezTo>
                  <a:pt x="84766" y="866641"/>
                  <a:pt x="65791" y="847665"/>
                  <a:pt x="42383" y="847665"/>
                </a:cubicBezTo>
                <a:cubicBezTo>
                  <a:pt x="18977" y="847665"/>
                  <a:pt x="0" y="866641"/>
                  <a:pt x="0" y="890048"/>
                </a:cubicBezTo>
                <a:cubicBezTo>
                  <a:pt x="1" y="913455"/>
                  <a:pt x="18976" y="932431"/>
                  <a:pt x="42384" y="932431"/>
                </a:cubicBezTo>
                <a:cubicBezTo>
                  <a:pt x="54087" y="932431"/>
                  <a:pt x="64683" y="927687"/>
                  <a:pt x="72353" y="920017"/>
                </a:cubicBezTo>
                <a:close/>
                <a:moveTo>
                  <a:pt x="637463" y="637463"/>
                </a:moveTo>
                <a:cubicBezTo>
                  <a:pt x="645133" y="629793"/>
                  <a:pt x="649877" y="619197"/>
                  <a:pt x="649877" y="607493"/>
                </a:cubicBezTo>
                <a:cubicBezTo>
                  <a:pt x="649877" y="584086"/>
                  <a:pt x="630901" y="565110"/>
                  <a:pt x="607494" y="565110"/>
                </a:cubicBezTo>
                <a:cubicBezTo>
                  <a:pt x="584087" y="565110"/>
                  <a:pt x="565111" y="584086"/>
                  <a:pt x="565111" y="607493"/>
                </a:cubicBezTo>
                <a:cubicBezTo>
                  <a:pt x="565111" y="630900"/>
                  <a:pt x="584087" y="649876"/>
                  <a:pt x="607494" y="649876"/>
                </a:cubicBezTo>
                <a:cubicBezTo>
                  <a:pt x="619197" y="649876"/>
                  <a:pt x="629793" y="645132"/>
                  <a:pt x="637463" y="637463"/>
                </a:cubicBezTo>
                <a:close/>
                <a:moveTo>
                  <a:pt x="354908" y="920017"/>
                </a:moveTo>
                <a:cubicBezTo>
                  <a:pt x="362578" y="912347"/>
                  <a:pt x="367322" y="901751"/>
                  <a:pt x="367321" y="890048"/>
                </a:cubicBezTo>
                <a:cubicBezTo>
                  <a:pt x="367321" y="866641"/>
                  <a:pt x="348346" y="847665"/>
                  <a:pt x="324938" y="847665"/>
                </a:cubicBezTo>
                <a:cubicBezTo>
                  <a:pt x="301532" y="847665"/>
                  <a:pt x="282555" y="866641"/>
                  <a:pt x="282555" y="890048"/>
                </a:cubicBezTo>
                <a:cubicBezTo>
                  <a:pt x="282556" y="913455"/>
                  <a:pt x="301531" y="932431"/>
                  <a:pt x="324939" y="932431"/>
                </a:cubicBezTo>
                <a:cubicBezTo>
                  <a:pt x="336642" y="932431"/>
                  <a:pt x="347238" y="927687"/>
                  <a:pt x="354908" y="920017"/>
                </a:cubicBezTo>
                <a:close/>
                <a:moveTo>
                  <a:pt x="72352" y="1202573"/>
                </a:moveTo>
                <a:cubicBezTo>
                  <a:pt x="80022" y="1194903"/>
                  <a:pt x="84766" y="1184307"/>
                  <a:pt x="84766" y="1172604"/>
                </a:cubicBezTo>
                <a:cubicBezTo>
                  <a:pt x="84766" y="1149197"/>
                  <a:pt x="65790" y="1130221"/>
                  <a:pt x="42383" y="1130221"/>
                </a:cubicBezTo>
                <a:cubicBezTo>
                  <a:pt x="18976" y="1130221"/>
                  <a:pt x="0" y="1149197"/>
                  <a:pt x="0" y="1172604"/>
                </a:cubicBezTo>
                <a:cubicBezTo>
                  <a:pt x="0" y="1196011"/>
                  <a:pt x="18976" y="1214987"/>
                  <a:pt x="42383" y="1214987"/>
                </a:cubicBezTo>
                <a:cubicBezTo>
                  <a:pt x="54087" y="1214987"/>
                  <a:pt x="64682" y="1210243"/>
                  <a:pt x="72352" y="1202573"/>
                </a:cubicBezTo>
                <a:close/>
                <a:moveTo>
                  <a:pt x="637464" y="920017"/>
                </a:moveTo>
                <a:cubicBezTo>
                  <a:pt x="645133" y="912348"/>
                  <a:pt x="649877" y="901752"/>
                  <a:pt x="649877" y="890048"/>
                </a:cubicBezTo>
                <a:cubicBezTo>
                  <a:pt x="649877" y="866641"/>
                  <a:pt x="630901" y="847665"/>
                  <a:pt x="607494" y="847665"/>
                </a:cubicBezTo>
                <a:cubicBezTo>
                  <a:pt x="584087" y="847665"/>
                  <a:pt x="565111" y="866642"/>
                  <a:pt x="565111" y="890048"/>
                </a:cubicBezTo>
                <a:cubicBezTo>
                  <a:pt x="565111" y="913455"/>
                  <a:pt x="584087" y="932431"/>
                  <a:pt x="607494" y="932431"/>
                </a:cubicBezTo>
                <a:cubicBezTo>
                  <a:pt x="619198" y="932431"/>
                  <a:pt x="629794" y="927687"/>
                  <a:pt x="637464" y="920017"/>
                </a:cubicBezTo>
                <a:close/>
                <a:moveTo>
                  <a:pt x="354907" y="1202573"/>
                </a:moveTo>
                <a:cubicBezTo>
                  <a:pt x="362577" y="1194903"/>
                  <a:pt x="367321" y="1184307"/>
                  <a:pt x="367321" y="1172604"/>
                </a:cubicBezTo>
                <a:cubicBezTo>
                  <a:pt x="367321" y="1149197"/>
                  <a:pt x="348345" y="1130221"/>
                  <a:pt x="324938" y="1130221"/>
                </a:cubicBezTo>
                <a:cubicBezTo>
                  <a:pt x="301531" y="1130221"/>
                  <a:pt x="282555" y="1149197"/>
                  <a:pt x="282555" y="1172604"/>
                </a:cubicBezTo>
                <a:cubicBezTo>
                  <a:pt x="282555" y="1196011"/>
                  <a:pt x="301531" y="1214987"/>
                  <a:pt x="324938" y="1214987"/>
                </a:cubicBezTo>
                <a:cubicBezTo>
                  <a:pt x="336642" y="1214987"/>
                  <a:pt x="347237" y="1210243"/>
                  <a:pt x="354907" y="1202573"/>
                </a:cubicBezTo>
                <a:close/>
                <a:moveTo>
                  <a:pt x="72353" y="1485128"/>
                </a:moveTo>
                <a:cubicBezTo>
                  <a:pt x="80022" y="1477458"/>
                  <a:pt x="84766" y="1466862"/>
                  <a:pt x="84766" y="1455159"/>
                </a:cubicBezTo>
                <a:cubicBezTo>
                  <a:pt x="84766" y="1431752"/>
                  <a:pt x="65790" y="1412776"/>
                  <a:pt x="42383" y="1412776"/>
                </a:cubicBezTo>
                <a:cubicBezTo>
                  <a:pt x="18977" y="1412776"/>
                  <a:pt x="0" y="1431752"/>
                  <a:pt x="0" y="1455159"/>
                </a:cubicBezTo>
                <a:cubicBezTo>
                  <a:pt x="0" y="1478566"/>
                  <a:pt x="18976" y="1497542"/>
                  <a:pt x="42383" y="1497542"/>
                </a:cubicBezTo>
                <a:cubicBezTo>
                  <a:pt x="54087" y="1497542"/>
                  <a:pt x="64683" y="1492798"/>
                  <a:pt x="72353" y="1485128"/>
                </a:cubicBezTo>
                <a:close/>
                <a:moveTo>
                  <a:pt x="920019" y="920017"/>
                </a:moveTo>
                <a:cubicBezTo>
                  <a:pt x="927688" y="912347"/>
                  <a:pt x="932432" y="901751"/>
                  <a:pt x="932432" y="890048"/>
                </a:cubicBezTo>
                <a:cubicBezTo>
                  <a:pt x="932432" y="866641"/>
                  <a:pt x="913456" y="847665"/>
                  <a:pt x="890049" y="847665"/>
                </a:cubicBezTo>
                <a:cubicBezTo>
                  <a:pt x="866643" y="847665"/>
                  <a:pt x="847666" y="866641"/>
                  <a:pt x="847666" y="890048"/>
                </a:cubicBezTo>
                <a:cubicBezTo>
                  <a:pt x="847666" y="913455"/>
                  <a:pt x="866642" y="932431"/>
                  <a:pt x="890049" y="932431"/>
                </a:cubicBezTo>
                <a:cubicBezTo>
                  <a:pt x="901753" y="932431"/>
                  <a:pt x="912349" y="927687"/>
                  <a:pt x="920019" y="920017"/>
                </a:cubicBezTo>
                <a:close/>
                <a:moveTo>
                  <a:pt x="637463" y="1202573"/>
                </a:moveTo>
                <a:cubicBezTo>
                  <a:pt x="645133" y="1194903"/>
                  <a:pt x="649877" y="1184308"/>
                  <a:pt x="649877" y="1172604"/>
                </a:cubicBezTo>
                <a:cubicBezTo>
                  <a:pt x="649877" y="1149197"/>
                  <a:pt x="630901" y="1130221"/>
                  <a:pt x="607494" y="1130221"/>
                </a:cubicBezTo>
                <a:cubicBezTo>
                  <a:pt x="584087" y="1130221"/>
                  <a:pt x="565111" y="1149197"/>
                  <a:pt x="565111" y="1172604"/>
                </a:cubicBezTo>
                <a:cubicBezTo>
                  <a:pt x="565111" y="1196011"/>
                  <a:pt x="584087" y="1214987"/>
                  <a:pt x="607494" y="1214987"/>
                </a:cubicBezTo>
                <a:cubicBezTo>
                  <a:pt x="619197" y="1214987"/>
                  <a:pt x="629793" y="1210243"/>
                  <a:pt x="637463" y="1202573"/>
                </a:cubicBezTo>
                <a:close/>
                <a:moveTo>
                  <a:pt x="354908" y="1485128"/>
                </a:moveTo>
                <a:cubicBezTo>
                  <a:pt x="362577" y="1477458"/>
                  <a:pt x="367321" y="1466862"/>
                  <a:pt x="367321" y="1455159"/>
                </a:cubicBezTo>
                <a:cubicBezTo>
                  <a:pt x="367321" y="1431752"/>
                  <a:pt x="348345" y="1412776"/>
                  <a:pt x="324938" y="1412776"/>
                </a:cubicBezTo>
                <a:cubicBezTo>
                  <a:pt x="301532" y="1412776"/>
                  <a:pt x="282555" y="1431752"/>
                  <a:pt x="282555" y="1455159"/>
                </a:cubicBezTo>
                <a:cubicBezTo>
                  <a:pt x="282556" y="1478566"/>
                  <a:pt x="301531" y="1497542"/>
                  <a:pt x="324939" y="1497542"/>
                </a:cubicBezTo>
                <a:cubicBezTo>
                  <a:pt x="336642" y="1497542"/>
                  <a:pt x="347238" y="1492798"/>
                  <a:pt x="354908" y="1485128"/>
                </a:cubicBezTo>
                <a:close/>
                <a:moveTo>
                  <a:pt x="920018" y="1202573"/>
                </a:moveTo>
                <a:cubicBezTo>
                  <a:pt x="927688" y="1194903"/>
                  <a:pt x="932432" y="1184307"/>
                  <a:pt x="932432" y="1172604"/>
                </a:cubicBezTo>
                <a:cubicBezTo>
                  <a:pt x="932432" y="1149197"/>
                  <a:pt x="913456" y="1130221"/>
                  <a:pt x="890049" y="1130221"/>
                </a:cubicBezTo>
                <a:cubicBezTo>
                  <a:pt x="866642" y="1130221"/>
                  <a:pt x="847666" y="1149197"/>
                  <a:pt x="847666" y="1172604"/>
                </a:cubicBezTo>
                <a:cubicBezTo>
                  <a:pt x="847666" y="1196011"/>
                  <a:pt x="866642" y="1214987"/>
                  <a:pt x="890049" y="1214987"/>
                </a:cubicBezTo>
                <a:cubicBezTo>
                  <a:pt x="901752" y="1214987"/>
                  <a:pt x="912348" y="1210243"/>
                  <a:pt x="920018" y="1202573"/>
                </a:cubicBezTo>
                <a:close/>
                <a:moveTo>
                  <a:pt x="637464" y="1485128"/>
                </a:moveTo>
                <a:cubicBezTo>
                  <a:pt x="645133" y="1477458"/>
                  <a:pt x="649877" y="1466863"/>
                  <a:pt x="649877" y="1455159"/>
                </a:cubicBezTo>
                <a:cubicBezTo>
                  <a:pt x="649877" y="1431752"/>
                  <a:pt x="630901" y="1412776"/>
                  <a:pt x="607494" y="1412776"/>
                </a:cubicBezTo>
                <a:cubicBezTo>
                  <a:pt x="584087" y="1412776"/>
                  <a:pt x="565111" y="1431752"/>
                  <a:pt x="565111" y="1455159"/>
                </a:cubicBezTo>
                <a:cubicBezTo>
                  <a:pt x="565111" y="1478566"/>
                  <a:pt x="584087" y="1497542"/>
                  <a:pt x="607494" y="1497542"/>
                </a:cubicBezTo>
                <a:cubicBezTo>
                  <a:pt x="619198" y="1497542"/>
                  <a:pt x="629793" y="1492798"/>
                  <a:pt x="637464" y="1485128"/>
                </a:cubicBezTo>
                <a:close/>
                <a:moveTo>
                  <a:pt x="1202574" y="1202573"/>
                </a:moveTo>
                <a:cubicBezTo>
                  <a:pt x="1210244" y="1194903"/>
                  <a:pt x="1214988" y="1184308"/>
                  <a:pt x="1214988" y="1172604"/>
                </a:cubicBezTo>
                <a:cubicBezTo>
                  <a:pt x="1214988" y="1149197"/>
                  <a:pt x="1196012" y="1130221"/>
                  <a:pt x="1172605" y="1130221"/>
                </a:cubicBezTo>
                <a:cubicBezTo>
                  <a:pt x="1149198" y="1130221"/>
                  <a:pt x="1130222" y="1149197"/>
                  <a:pt x="1130222" y="1172604"/>
                </a:cubicBezTo>
                <a:cubicBezTo>
                  <a:pt x="1130222" y="1196011"/>
                  <a:pt x="1149198" y="1214987"/>
                  <a:pt x="1172605" y="1214987"/>
                </a:cubicBezTo>
                <a:cubicBezTo>
                  <a:pt x="1184308" y="1214987"/>
                  <a:pt x="1194904" y="1210243"/>
                  <a:pt x="1202574" y="1202573"/>
                </a:cubicBezTo>
                <a:close/>
                <a:moveTo>
                  <a:pt x="920018" y="1485128"/>
                </a:moveTo>
                <a:cubicBezTo>
                  <a:pt x="927688" y="1477458"/>
                  <a:pt x="932432" y="1466862"/>
                  <a:pt x="932432" y="1455159"/>
                </a:cubicBezTo>
                <a:cubicBezTo>
                  <a:pt x="932432" y="1431752"/>
                  <a:pt x="913456" y="1412776"/>
                  <a:pt x="890049" y="1412776"/>
                </a:cubicBezTo>
                <a:cubicBezTo>
                  <a:pt x="866642" y="1412776"/>
                  <a:pt x="847666" y="1431752"/>
                  <a:pt x="847666" y="1455159"/>
                </a:cubicBezTo>
                <a:cubicBezTo>
                  <a:pt x="847666" y="1478566"/>
                  <a:pt x="866642" y="1497542"/>
                  <a:pt x="890049" y="1497542"/>
                </a:cubicBezTo>
                <a:cubicBezTo>
                  <a:pt x="901753" y="1497542"/>
                  <a:pt x="912349" y="1492798"/>
                  <a:pt x="920018" y="1485128"/>
                </a:cubicBezTo>
                <a:close/>
                <a:moveTo>
                  <a:pt x="1202574" y="1485128"/>
                </a:moveTo>
                <a:cubicBezTo>
                  <a:pt x="1210244" y="1477458"/>
                  <a:pt x="1214988" y="1466863"/>
                  <a:pt x="1214988" y="1455159"/>
                </a:cubicBezTo>
                <a:cubicBezTo>
                  <a:pt x="1214988" y="1431752"/>
                  <a:pt x="1196012" y="1412776"/>
                  <a:pt x="1172605" y="1412776"/>
                </a:cubicBezTo>
                <a:cubicBezTo>
                  <a:pt x="1149198" y="1412776"/>
                  <a:pt x="1130222" y="1431752"/>
                  <a:pt x="1130222" y="1455159"/>
                </a:cubicBezTo>
                <a:cubicBezTo>
                  <a:pt x="1130222" y="1478566"/>
                  <a:pt x="1149198" y="1497542"/>
                  <a:pt x="1172605" y="1497542"/>
                </a:cubicBezTo>
                <a:cubicBezTo>
                  <a:pt x="1184308" y="1497542"/>
                  <a:pt x="1194904" y="1492798"/>
                  <a:pt x="1202574" y="1485128"/>
                </a:cubicBezTo>
                <a:close/>
                <a:moveTo>
                  <a:pt x="1485129" y="1485128"/>
                </a:moveTo>
                <a:cubicBezTo>
                  <a:pt x="1492799" y="1477458"/>
                  <a:pt x="1497543" y="1466862"/>
                  <a:pt x="1497543" y="1455159"/>
                </a:cubicBezTo>
                <a:cubicBezTo>
                  <a:pt x="1497543" y="1431752"/>
                  <a:pt x="1478567" y="1412776"/>
                  <a:pt x="1455160" y="1412776"/>
                </a:cubicBezTo>
                <a:cubicBezTo>
                  <a:pt x="1431753" y="1412776"/>
                  <a:pt x="1412777" y="1431752"/>
                  <a:pt x="1412777" y="1455159"/>
                </a:cubicBezTo>
                <a:cubicBezTo>
                  <a:pt x="1412777" y="1478566"/>
                  <a:pt x="1431753" y="1497542"/>
                  <a:pt x="1455160" y="1497542"/>
                </a:cubicBezTo>
                <a:cubicBezTo>
                  <a:pt x="1466864" y="1497542"/>
                  <a:pt x="1477459" y="1492798"/>
                  <a:pt x="1485129" y="1485128"/>
                </a:cubicBezTo>
                <a:close/>
              </a:path>
            </a:pathLst>
          </a:custGeom>
          <a:gradFill>
            <a:gsLst>
              <a:gs pos="0">
                <a:schemeClr val="accent1">
                  <a:lumMod val="60000"/>
                  <a:lumOff val="40000"/>
                </a:schemeClr>
              </a:gs>
              <a:gs pos="100000">
                <a:schemeClr val="bg1"/>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248196" y="-1610691"/>
            <a:ext cx="3478615" cy="5894718"/>
          </a:xfrm>
          <a:prstGeom prst="roundRect">
            <a:avLst>
              <a:gd name="adj" fmla="val 50000"/>
            </a:avLst>
          </a:prstGeom>
          <a:gradFill>
            <a:gsLst>
              <a:gs pos="21000">
                <a:schemeClr val="accent1"/>
              </a:gs>
              <a:gs pos="100000">
                <a:schemeClr val="accent1">
                  <a:lumMod val="60000"/>
                  <a:lumOff val="40000"/>
                </a:schemeClr>
              </a:gs>
            </a:gsLst>
            <a:lin ang="54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0" y="-924310"/>
            <a:ext cx="899875" cy="6035501"/>
          </a:xfrm>
          <a:prstGeom prst="roundRect">
            <a:avLst>
              <a:gd name="adj" fmla="val 50000"/>
            </a:avLst>
          </a:prstGeom>
          <a:solidFill>
            <a:schemeClr val="accent1">
              <a:lumMod val="40000"/>
              <a:lumOff val="60000"/>
              <a:alpha val="82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21" name="图片 20"/>
          <p:cNvPicPr>
            <a:picLocks noChangeAspect="1"/>
          </p:cNvPicPr>
          <p:nvPr/>
        </p:nvPicPr>
        <p:blipFill>
          <a:blip r:embed="rId2">
            <a:alphaModFix amt="100000"/>
          </a:blip>
          <a:srcRect l="20352" t="10687" r="14213" b="5672"/>
          <a:stretch>
            <a:fillRect/>
          </a:stretch>
        </p:blipFill>
        <p:spPr>
          <a:xfrm>
            <a:off x="252671" y="1716405"/>
            <a:ext cx="5420360" cy="4600575"/>
          </a:xfrm>
          <a:custGeom>
            <a:avLst/>
            <a:gdLst>
              <a:gd name="connsiteX0" fmla="*/ 0 w 5420360"/>
              <a:gd name="connsiteY0" fmla="*/ 0 h 4600575"/>
              <a:gd name="connsiteX1" fmla="*/ 5420360 w 5420360"/>
              <a:gd name="connsiteY1" fmla="*/ 0 h 4600575"/>
              <a:gd name="connsiteX2" fmla="*/ 5420360 w 5420360"/>
              <a:gd name="connsiteY2" fmla="*/ 4600575 h 4600575"/>
              <a:gd name="connsiteX3" fmla="*/ 3591175 w 5420360"/>
              <a:gd name="connsiteY3" fmla="*/ 4600575 h 4600575"/>
              <a:gd name="connsiteX4" fmla="*/ 3591175 w 5420360"/>
              <a:gd name="connsiteY4" fmla="*/ 4338956 h 4600575"/>
              <a:gd name="connsiteX5" fmla="*/ 2049834 w 5420360"/>
              <a:gd name="connsiteY5" fmla="*/ 4338956 h 4600575"/>
              <a:gd name="connsiteX6" fmla="*/ 2049834 w 5420360"/>
              <a:gd name="connsiteY6" fmla="*/ 4600575 h 4600575"/>
              <a:gd name="connsiteX7" fmla="*/ 0 w 5420360"/>
              <a:gd name="connsiteY7" fmla="*/ 4600575 h 4600575"/>
              <a:gd name="connsiteX8" fmla="*/ 0 w 5420360"/>
              <a:gd name="connsiteY8" fmla="*/ 0 h 4600575"/>
            </a:gdLst>
            <a:ahLst/>
            <a:cxnLst/>
            <a:rect l="l" t="t" r="r" b="b"/>
            <a:pathLst>
              <a:path w="5420360" h="4600575">
                <a:moveTo>
                  <a:pt x="0" y="0"/>
                </a:moveTo>
                <a:lnTo>
                  <a:pt x="5420360" y="0"/>
                </a:lnTo>
                <a:lnTo>
                  <a:pt x="5420360" y="4600575"/>
                </a:lnTo>
                <a:lnTo>
                  <a:pt x="3591175" y="4600575"/>
                </a:lnTo>
                <a:lnTo>
                  <a:pt x="3591175" y="4338956"/>
                </a:lnTo>
                <a:lnTo>
                  <a:pt x="2049834" y="4338956"/>
                </a:lnTo>
                <a:lnTo>
                  <a:pt x="2049834" y="4600575"/>
                </a:lnTo>
                <a:lnTo>
                  <a:pt x="0" y="4600575"/>
                </a:lnTo>
                <a:lnTo>
                  <a:pt x="0" y="0"/>
                </a:lnTo>
                <a:close/>
              </a:path>
            </a:pathLst>
          </a:custGeom>
          <a:noFill/>
          <a:ln>
            <a:noFill/>
          </a:ln>
        </p:spPr>
      </p:pic>
      <p:pic>
        <p:nvPicPr>
          <p:cNvPr id="22" name="图片 21"/>
          <p:cNvPicPr>
            <a:picLocks noChangeAspect="1"/>
          </p:cNvPicPr>
          <p:nvPr/>
        </p:nvPicPr>
        <p:blipFill>
          <a:blip r:embed="rId3">
            <a:alphaModFix amt="100000"/>
          </a:blip>
          <a:srcRect l="1040" r="1040"/>
          <a:stretch>
            <a:fillRect/>
          </a:stretch>
        </p:blipFill>
        <p:spPr>
          <a:xfrm>
            <a:off x="605117" y="2016957"/>
            <a:ext cx="4715467" cy="2699156"/>
          </a:xfrm>
          <a:custGeom>
            <a:avLst/>
            <a:gdLst>
              <a:gd name="connsiteX0" fmla="*/ 0 w 4715467"/>
              <a:gd name="connsiteY0" fmla="*/ 0 h 2699156"/>
              <a:gd name="connsiteX1" fmla="*/ 4715467 w 4715467"/>
              <a:gd name="connsiteY1" fmla="*/ 0 h 2699156"/>
              <a:gd name="connsiteX2" fmla="*/ 4715467 w 4715467"/>
              <a:gd name="connsiteY2" fmla="*/ 2699156 h 2699156"/>
              <a:gd name="connsiteX3" fmla="*/ 0 w 4715467"/>
              <a:gd name="connsiteY3" fmla="*/ 2699156 h 2699156"/>
            </a:gdLst>
            <a:ahLst/>
            <a:cxnLst/>
            <a:rect l="l" t="t" r="r" b="b"/>
            <a:pathLst>
              <a:path w="4715467" h="2699156">
                <a:moveTo>
                  <a:pt x="0" y="0"/>
                </a:moveTo>
                <a:lnTo>
                  <a:pt x="4715467" y="0"/>
                </a:lnTo>
                <a:lnTo>
                  <a:pt x="4715467" y="2699156"/>
                </a:lnTo>
                <a:lnTo>
                  <a:pt x="0" y="2699156"/>
                </a:lnTo>
                <a:close/>
              </a:path>
            </a:pathLst>
          </a:custGeom>
          <a:noFill/>
          <a:ln>
            <a:noFill/>
          </a:ln>
        </p:spPr>
      </p:pic>
      <p:sp>
        <p:nvSpPr>
          <p:cNvPr id="23" name="标题 1"/>
          <p:cNvSpPr txBox="1"/>
          <p:nvPr/>
        </p:nvSpPr>
        <p:spPr>
          <a:xfrm>
            <a:off x="660400" y="1066800"/>
            <a:ext cx="3680813" cy="934186"/>
          </a:xfrm>
          <a:prstGeom prst="rect">
            <a:avLst/>
          </a:prstGeom>
          <a:noFill/>
          <a:ln>
            <a:noFill/>
          </a:ln>
        </p:spPr>
        <p:txBody>
          <a:bodyPr vert="horz" wrap="square" lIns="0" tIns="0" rIns="0" bIns="0" rtlCol="0" anchor="t"/>
          <a:lstStyle/>
          <a:p>
            <a:pPr algn="l">
              <a:lnSpc>
                <a:spcPct val="110000"/>
              </a:lnSpc>
            </a:pPr>
            <a:r>
              <a:rPr kumimoji="1" lang="en-US" altLang="zh-CN" sz="5400">
                <a:ln w="12700">
                  <a:noFill/>
                </a:ln>
                <a:solidFill>
                  <a:srgbClr val="F2F2F2">
                    <a:alpha val="25000"/>
                  </a:srgbClr>
                </a:solidFill>
                <a:latin typeface="OPPOSans H" panose="00020600040101010101" charset="-122"/>
                <a:ea typeface="OPPOSans H" panose="00020600040101010101" charset="-122"/>
                <a:cs typeface="OPPOSans H" panose="00020600040101010101" charset="-122"/>
              </a:rPr>
              <a:t>DESIGN</a:t>
            </a:r>
            <a:endParaRPr kumimoji="1" lang="zh-CN" altLang="en-US"/>
          </a:p>
        </p:txBody>
      </p:sp>
      <p:sp>
        <p:nvSpPr>
          <p:cNvPr id="24" name="标题 1"/>
          <p:cNvSpPr txBox="1"/>
          <p:nvPr/>
        </p:nvSpPr>
        <p:spPr>
          <a:xfrm>
            <a:off x="7369862" y="716150"/>
            <a:ext cx="1780910" cy="299191"/>
          </a:xfrm>
          <a:custGeom>
            <a:avLst/>
            <a:gdLst>
              <a:gd name="connsiteX0" fmla="*/ 741119 w 890768"/>
              <a:gd name="connsiteY0" fmla="*/ 0 h 149649"/>
              <a:gd name="connsiteX1" fmla="*/ 815944 w 890768"/>
              <a:gd name="connsiteY1" fmla="*/ 0 h 149649"/>
              <a:gd name="connsiteX2" fmla="*/ 890768 w 890768"/>
              <a:gd name="connsiteY2" fmla="*/ 74825 h 149649"/>
              <a:gd name="connsiteX3" fmla="*/ 815944 w 890768"/>
              <a:gd name="connsiteY3" fmla="*/ 149649 h 149649"/>
              <a:gd name="connsiteX4" fmla="*/ 741119 w 890768"/>
              <a:gd name="connsiteY4" fmla="*/ 149649 h 149649"/>
              <a:gd name="connsiteX5" fmla="*/ 815944 w 890768"/>
              <a:gd name="connsiteY5" fmla="*/ 74825 h 149649"/>
              <a:gd name="connsiteX6" fmla="*/ 555839 w 890768"/>
              <a:gd name="connsiteY6" fmla="*/ 0 h 149649"/>
              <a:gd name="connsiteX7" fmla="*/ 630664 w 890768"/>
              <a:gd name="connsiteY7" fmla="*/ 0 h 149649"/>
              <a:gd name="connsiteX8" fmla="*/ 705488 w 890768"/>
              <a:gd name="connsiteY8" fmla="*/ 74825 h 149649"/>
              <a:gd name="connsiteX9" fmla="*/ 630664 w 890768"/>
              <a:gd name="connsiteY9" fmla="*/ 149649 h 149649"/>
              <a:gd name="connsiteX10" fmla="*/ 555839 w 890768"/>
              <a:gd name="connsiteY10" fmla="*/ 149649 h 149649"/>
              <a:gd name="connsiteX11" fmla="*/ 630664 w 890768"/>
              <a:gd name="connsiteY11" fmla="*/ 74825 h 149649"/>
              <a:gd name="connsiteX12" fmla="*/ 370559 w 890768"/>
              <a:gd name="connsiteY12" fmla="*/ 0 h 149649"/>
              <a:gd name="connsiteX13" fmla="*/ 445384 w 890768"/>
              <a:gd name="connsiteY13" fmla="*/ 0 h 149649"/>
              <a:gd name="connsiteX14" fmla="*/ 520208 w 890768"/>
              <a:gd name="connsiteY14" fmla="*/ 74825 h 149649"/>
              <a:gd name="connsiteX15" fmla="*/ 445384 w 890768"/>
              <a:gd name="connsiteY15" fmla="*/ 149649 h 149649"/>
              <a:gd name="connsiteX16" fmla="*/ 370559 w 890768"/>
              <a:gd name="connsiteY16" fmla="*/ 149649 h 149649"/>
              <a:gd name="connsiteX17" fmla="*/ 445384 w 890768"/>
              <a:gd name="connsiteY17" fmla="*/ 74825 h 149649"/>
              <a:gd name="connsiteX18" fmla="*/ 185280 w 890768"/>
              <a:gd name="connsiteY18" fmla="*/ 0 h 149649"/>
              <a:gd name="connsiteX19" fmla="*/ 260105 w 890768"/>
              <a:gd name="connsiteY19" fmla="*/ 0 h 149649"/>
              <a:gd name="connsiteX20" fmla="*/ 334929 w 890768"/>
              <a:gd name="connsiteY20" fmla="*/ 74825 h 149649"/>
              <a:gd name="connsiteX21" fmla="*/ 260105 w 890768"/>
              <a:gd name="connsiteY21" fmla="*/ 149649 h 149649"/>
              <a:gd name="connsiteX22" fmla="*/ 185280 w 890768"/>
              <a:gd name="connsiteY22" fmla="*/ 149649 h 149649"/>
              <a:gd name="connsiteX23" fmla="*/ 260105 w 890768"/>
              <a:gd name="connsiteY23" fmla="*/ 74825 h 149649"/>
              <a:gd name="connsiteX24" fmla="*/ 0 w 890768"/>
              <a:gd name="connsiteY24" fmla="*/ 0 h 149649"/>
              <a:gd name="connsiteX25" fmla="*/ 74825 w 890768"/>
              <a:gd name="connsiteY25" fmla="*/ 0 h 149649"/>
              <a:gd name="connsiteX26" fmla="*/ 149649 w 890768"/>
              <a:gd name="connsiteY26" fmla="*/ 74825 h 149649"/>
              <a:gd name="connsiteX27" fmla="*/ 74825 w 890768"/>
              <a:gd name="connsiteY27" fmla="*/ 149649 h 149649"/>
              <a:gd name="connsiteX28" fmla="*/ 0 w 890768"/>
              <a:gd name="connsiteY28" fmla="*/ 149649 h 149649"/>
              <a:gd name="connsiteX29" fmla="*/ 74825 w 890768"/>
              <a:gd name="connsiteY29" fmla="*/ 74825 h 149649"/>
            </a:gdLst>
            <a:ahLst/>
            <a:cxnLst/>
            <a:rect l="l" t="t" r="r" b="b"/>
            <a:pathLst>
              <a:path w="890768" h="149649">
                <a:moveTo>
                  <a:pt x="741119" y="0"/>
                </a:moveTo>
                <a:lnTo>
                  <a:pt x="815944" y="0"/>
                </a:lnTo>
                <a:lnTo>
                  <a:pt x="890768" y="74825"/>
                </a:lnTo>
                <a:lnTo>
                  <a:pt x="815944" y="149649"/>
                </a:lnTo>
                <a:lnTo>
                  <a:pt x="741119" y="149649"/>
                </a:lnTo>
                <a:lnTo>
                  <a:pt x="815944" y="74825"/>
                </a:lnTo>
                <a:close/>
                <a:moveTo>
                  <a:pt x="555839" y="0"/>
                </a:moveTo>
                <a:lnTo>
                  <a:pt x="630664" y="0"/>
                </a:lnTo>
                <a:lnTo>
                  <a:pt x="705488" y="74825"/>
                </a:lnTo>
                <a:lnTo>
                  <a:pt x="630664" y="149649"/>
                </a:lnTo>
                <a:lnTo>
                  <a:pt x="555839" y="149649"/>
                </a:lnTo>
                <a:lnTo>
                  <a:pt x="630664" y="74825"/>
                </a:lnTo>
                <a:close/>
                <a:moveTo>
                  <a:pt x="370559" y="0"/>
                </a:moveTo>
                <a:lnTo>
                  <a:pt x="445384" y="0"/>
                </a:lnTo>
                <a:lnTo>
                  <a:pt x="520208" y="74825"/>
                </a:lnTo>
                <a:lnTo>
                  <a:pt x="445384" y="149649"/>
                </a:lnTo>
                <a:lnTo>
                  <a:pt x="370559" y="149649"/>
                </a:lnTo>
                <a:lnTo>
                  <a:pt x="445384" y="74825"/>
                </a:lnTo>
                <a:close/>
                <a:moveTo>
                  <a:pt x="185280" y="0"/>
                </a:moveTo>
                <a:lnTo>
                  <a:pt x="260105" y="0"/>
                </a:lnTo>
                <a:lnTo>
                  <a:pt x="334929" y="74825"/>
                </a:lnTo>
                <a:lnTo>
                  <a:pt x="260105" y="149649"/>
                </a:lnTo>
                <a:lnTo>
                  <a:pt x="185280" y="149649"/>
                </a:lnTo>
                <a:lnTo>
                  <a:pt x="260105" y="74825"/>
                </a:lnTo>
                <a:close/>
                <a:moveTo>
                  <a:pt x="0" y="0"/>
                </a:moveTo>
                <a:lnTo>
                  <a:pt x="74825" y="0"/>
                </a:lnTo>
                <a:lnTo>
                  <a:pt x="149649" y="74825"/>
                </a:lnTo>
                <a:lnTo>
                  <a:pt x="74825" y="149649"/>
                </a:lnTo>
                <a:lnTo>
                  <a:pt x="0" y="149649"/>
                </a:lnTo>
                <a:lnTo>
                  <a:pt x="74825" y="74825"/>
                </a:lnTo>
                <a:close/>
              </a:path>
            </a:pathLst>
          </a:custGeom>
          <a:gradFill>
            <a:gsLst>
              <a:gs pos="0">
                <a:schemeClr val="accent1">
                  <a:alpha val="0"/>
                </a:schemeClr>
              </a:gs>
              <a:gs pos="100000">
                <a:schemeClr val="accent1"/>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10800000" flipV="1">
            <a:off x="0" y="4249440"/>
            <a:ext cx="6618880" cy="2608560"/>
          </a:xfrm>
          <a:custGeom>
            <a:avLst/>
            <a:gdLst>
              <a:gd name="connsiteX0" fmla="*/ 7273060 w 7739574"/>
              <a:gd name="connsiteY0" fmla="*/ 52 h 5014789"/>
              <a:gd name="connsiteX1" fmla="*/ 7631964 w 7739574"/>
              <a:gd name="connsiteY1" fmla="*/ 90705 h 5014789"/>
              <a:gd name="connsiteX2" fmla="*/ 7739574 w 7739574"/>
              <a:gd name="connsiteY2" fmla="*/ 141343 h 5014789"/>
              <a:gd name="connsiteX3" fmla="*/ 7739574 w 7739574"/>
              <a:gd name="connsiteY3" fmla="*/ 5014789 h 5014789"/>
              <a:gd name="connsiteX4" fmla="*/ 0 w 7739574"/>
              <a:gd name="connsiteY4" fmla="*/ 5014789 h 5014789"/>
              <a:gd name="connsiteX5" fmla="*/ 11383 w 7739574"/>
              <a:gd name="connsiteY5" fmla="*/ 4963174 h 5014789"/>
              <a:gd name="connsiteX6" fmla="*/ 525975 w 7739574"/>
              <a:gd name="connsiteY6" fmla="*/ 4310846 h 5014789"/>
              <a:gd name="connsiteX7" fmla="*/ 2891803 w 7739574"/>
              <a:gd name="connsiteY7" fmla="*/ 3962503 h 5014789"/>
              <a:gd name="connsiteX8" fmla="*/ 4299688 w 7739574"/>
              <a:gd name="connsiteY8" fmla="*/ 2032103 h 5014789"/>
              <a:gd name="connsiteX9" fmla="*/ 6201060 w 7739574"/>
              <a:gd name="connsiteY9" fmla="*/ 1669246 h 5014789"/>
              <a:gd name="connsiteX10" fmla="*/ 7173517 w 7739574"/>
              <a:gd name="connsiteY10" fmla="*/ 14618 h 5014789"/>
              <a:gd name="connsiteX11" fmla="*/ 7273060 w 7739574"/>
              <a:gd name="connsiteY11" fmla="*/ 52 h 5014789"/>
            </a:gdLst>
            <a:ahLst/>
            <a:cxnLst/>
            <a:rect l="l" t="t" r="r" b="b"/>
            <a:pathLst>
              <a:path w="7739574" h="5014789">
                <a:moveTo>
                  <a:pt x="7273060" y="52"/>
                </a:moveTo>
                <a:cubicBezTo>
                  <a:pt x="7378439" y="-1547"/>
                  <a:pt x="7500514" y="33980"/>
                  <a:pt x="7631964" y="90705"/>
                </a:cubicBezTo>
                <a:lnTo>
                  <a:pt x="7739574" y="141343"/>
                </a:lnTo>
                <a:lnTo>
                  <a:pt x="7739574" y="5014789"/>
                </a:lnTo>
                <a:lnTo>
                  <a:pt x="0" y="5014789"/>
                </a:lnTo>
                <a:lnTo>
                  <a:pt x="11383" y="4963174"/>
                </a:lnTo>
                <a:cubicBezTo>
                  <a:pt x="82041" y="4700256"/>
                  <a:pt x="217546" y="4466573"/>
                  <a:pt x="525975" y="4310846"/>
                </a:cubicBezTo>
                <a:cubicBezTo>
                  <a:pt x="1019460" y="4061684"/>
                  <a:pt x="2262851" y="4342293"/>
                  <a:pt x="2891803" y="3962503"/>
                </a:cubicBezTo>
                <a:cubicBezTo>
                  <a:pt x="3520755" y="3582713"/>
                  <a:pt x="3748145" y="2414312"/>
                  <a:pt x="4299688" y="2032103"/>
                </a:cubicBezTo>
                <a:cubicBezTo>
                  <a:pt x="4851231" y="1649894"/>
                  <a:pt x="5722089" y="2005493"/>
                  <a:pt x="6201060" y="1669246"/>
                </a:cubicBezTo>
                <a:cubicBezTo>
                  <a:pt x="6680031" y="1332999"/>
                  <a:pt x="6675193" y="164599"/>
                  <a:pt x="7173517" y="14618"/>
                </a:cubicBezTo>
                <a:cubicBezTo>
                  <a:pt x="7204662" y="5244"/>
                  <a:pt x="7237934" y="586"/>
                  <a:pt x="7273060" y="52"/>
                </a:cubicBezTo>
                <a:close/>
              </a:path>
            </a:pathLst>
          </a:custGeom>
          <a:gradFill>
            <a:gsLst>
              <a:gs pos="25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1199057" y="259898"/>
            <a:ext cx="2007877" cy="648152"/>
          </a:xfrm>
          <a:custGeom>
            <a:avLst/>
            <a:gdLst>
              <a:gd name="connsiteX0" fmla="*/ 2788648 w 2866119"/>
              <a:gd name="connsiteY0" fmla="*/ 770254 h 925196"/>
              <a:gd name="connsiteX1" fmla="*/ 2866119 w 2866119"/>
              <a:gd name="connsiteY1" fmla="*/ 847725 h 925196"/>
              <a:gd name="connsiteX2" fmla="*/ 2788648 w 2866119"/>
              <a:gd name="connsiteY2" fmla="*/ 925196 h 925196"/>
              <a:gd name="connsiteX3" fmla="*/ 2711177 w 2866119"/>
              <a:gd name="connsiteY3" fmla="*/ 847725 h 925196"/>
              <a:gd name="connsiteX4" fmla="*/ 2788648 w 2866119"/>
              <a:gd name="connsiteY4" fmla="*/ 770254 h 925196"/>
              <a:gd name="connsiteX5" fmla="*/ 2336786 w 2866119"/>
              <a:gd name="connsiteY5" fmla="*/ 770254 h 925196"/>
              <a:gd name="connsiteX6" fmla="*/ 2414257 w 2866119"/>
              <a:gd name="connsiteY6" fmla="*/ 847725 h 925196"/>
              <a:gd name="connsiteX7" fmla="*/ 2336786 w 2866119"/>
              <a:gd name="connsiteY7" fmla="*/ 925196 h 925196"/>
              <a:gd name="connsiteX8" fmla="*/ 2259315 w 2866119"/>
              <a:gd name="connsiteY8" fmla="*/ 847725 h 925196"/>
              <a:gd name="connsiteX9" fmla="*/ 2336786 w 2866119"/>
              <a:gd name="connsiteY9" fmla="*/ 770254 h 925196"/>
              <a:gd name="connsiteX10" fmla="*/ 1884923 w 2866119"/>
              <a:gd name="connsiteY10" fmla="*/ 770254 h 925196"/>
              <a:gd name="connsiteX11" fmla="*/ 1962394 w 2866119"/>
              <a:gd name="connsiteY11" fmla="*/ 847725 h 925196"/>
              <a:gd name="connsiteX12" fmla="*/ 1884923 w 2866119"/>
              <a:gd name="connsiteY12" fmla="*/ 925196 h 925196"/>
              <a:gd name="connsiteX13" fmla="*/ 1807452 w 2866119"/>
              <a:gd name="connsiteY13" fmla="*/ 847725 h 925196"/>
              <a:gd name="connsiteX14" fmla="*/ 1884923 w 2866119"/>
              <a:gd name="connsiteY14" fmla="*/ 770254 h 925196"/>
              <a:gd name="connsiteX15" fmla="*/ 1433060 w 2866119"/>
              <a:gd name="connsiteY15" fmla="*/ 770254 h 925196"/>
              <a:gd name="connsiteX16" fmla="*/ 1510531 w 2866119"/>
              <a:gd name="connsiteY16" fmla="*/ 847725 h 925196"/>
              <a:gd name="connsiteX17" fmla="*/ 1433060 w 2866119"/>
              <a:gd name="connsiteY17" fmla="*/ 925196 h 925196"/>
              <a:gd name="connsiteX18" fmla="*/ 1355589 w 2866119"/>
              <a:gd name="connsiteY18" fmla="*/ 847725 h 925196"/>
              <a:gd name="connsiteX19" fmla="*/ 1433060 w 2866119"/>
              <a:gd name="connsiteY19" fmla="*/ 770254 h 925196"/>
              <a:gd name="connsiteX20" fmla="*/ 981197 w 2866119"/>
              <a:gd name="connsiteY20" fmla="*/ 770254 h 925196"/>
              <a:gd name="connsiteX21" fmla="*/ 1058668 w 2866119"/>
              <a:gd name="connsiteY21" fmla="*/ 847725 h 925196"/>
              <a:gd name="connsiteX22" fmla="*/ 981197 w 2866119"/>
              <a:gd name="connsiteY22" fmla="*/ 925196 h 925196"/>
              <a:gd name="connsiteX23" fmla="*/ 903726 w 2866119"/>
              <a:gd name="connsiteY23" fmla="*/ 847725 h 925196"/>
              <a:gd name="connsiteX24" fmla="*/ 981197 w 2866119"/>
              <a:gd name="connsiteY24" fmla="*/ 770254 h 925196"/>
              <a:gd name="connsiteX25" fmla="*/ 529334 w 2866119"/>
              <a:gd name="connsiteY25" fmla="*/ 770254 h 925196"/>
              <a:gd name="connsiteX26" fmla="*/ 606805 w 2866119"/>
              <a:gd name="connsiteY26" fmla="*/ 847725 h 925196"/>
              <a:gd name="connsiteX27" fmla="*/ 529334 w 2866119"/>
              <a:gd name="connsiteY27" fmla="*/ 925196 h 925196"/>
              <a:gd name="connsiteX28" fmla="*/ 451863 w 2866119"/>
              <a:gd name="connsiteY28" fmla="*/ 847725 h 925196"/>
              <a:gd name="connsiteX29" fmla="*/ 529334 w 2866119"/>
              <a:gd name="connsiteY29" fmla="*/ 770254 h 925196"/>
              <a:gd name="connsiteX30" fmla="*/ 77471 w 2866119"/>
              <a:gd name="connsiteY30" fmla="*/ 770254 h 925196"/>
              <a:gd name="connsiteX31" fmla="*/ 154942 w 2866119"/>
              <a:gd name="connsiteY31" fmla="*/ 847725 h 925196"/>
              <a:gd name="connsiteX32" fmla="*/ 77471 w 2866119"/>
              <a:gd name="connsiteY32" fmla="*/ 925196 h 925196"/>
              <a:gd name="connsiteX33" fmla="*/ 0 w 2866119"/>
              <a:gd name="connsiteY33" fmla="*/ 847725 h 925196"/>
              <a:gd name="connsiteX34" fmla="*/ 77471 w 2866119"/>
              <a:gd name="connsiteY34" fmla="*/ 770254 h 925196"/>
              <a:gd name="connsiteX35" fmla="*/ 2788648 w 2866119"/>
              <a:gd name="connsiteY35" fmla="*/ 385127 h 925196"/>
              <a:gd name="connsiteX36" fmla="*/ 2866119 w 2866119"/>
              <a:gd name="connsiteY36" fmla="*/ 462598 h 925196"/>
              <a:gd name="connsiteX37" fmla="*/ 2788648 w 2866119"/>
              <a:gd name="connsiteY37" fmla="*/ 540069 h 925196"/>
              <a:gd name="connsiteX38" fmla="*/ 2711177 w 2866119"/>
              <a:gd name="connsiteY38" fmla="*/ 462598 h 925196"/>
              <a:gd name="connsiteX39" fmla="*/ 2788648 w 2866119"/>
              <a:gd name="connsiteY39" fmla="*/ 385127 h 925196"/>
              <a:gd name="connsiteX40" fmla="*/ 2336786 w 2866119"/>
              <a:gd name="connsiteY40" fmla="*/ 385127 h 925196"/>
              <a:gd name="connsiteX41" fmla="*/ 2414257 w 2866119"/>
              <a:gd name="connsiteY41" fmla="*/ 462598 h 925196"/>
              <a:gd name="connsiteX42" fmla="*/ 2336786 w 2866119"/>
              <a:gd name="connsiteY42" fmla="*/ 540069 h 925196"/>
              <a:gd name="connsiteX43" fmla="*/ 2259315 w 2866119"/>
              <a:gd name="connsiteY43" fmla="*/ 462598 h 925196"/>
              <a:gd name="connsiteX44" fmla="*/ 2336786 w 2866119"/>
              <a:gd name="connsiteY44" fmla="*/ 385127 h 925196"/>
              <a:gd name="connsiteX45" fmla="*/ 1884923 w 2866119"/>
              <a:gd name="connsiteY45" fmla="*/ 385127 h 925196"/>
              <a:gd name="connsiteX46" fmla="*/ 1962394 w 2866119"/>
              <a:gd name="connsiteY46" fmla="*/ 462598 h 925196"/>
              <a:gd name="connsiteX47" fmla="*/ 1884923 w 2866119"/>
              <a:gd name="connsiteY47" fmla="*/ 540069 h 925196"/>
              <a:gd name="connsiteX48" fmla="*/ 1807452 w 2866119"/>
              <a:gd name="connsiteY48" fmla="*/ 462598 h 925196"/>
              <a:gd name="connsiteX49" fmla="*/ 1884923 w 2866119"/>
              <a:gd name="connsiteY49" fmla="*/ 385127 h 925196"/>
              <a:gd name="connsiteX50" fmla="*/ 1433060 w 2866119"/>
              <a:gd name="connsiteY50" fmla="*/ 385127 h 925196"/>
              <a:gd name="connsiteX51" fmla="*/ 1510531 w 2866119"/>
              <a:gd name="connsiteY51" fmla="*/ 462598 h 925196"/>
              <a:gd name="connsiteX52" fmla="*/ 1433060 w 2866119"/>
              <a:gd name="connsiteY52" fmla="*/ 540069 h 925196"/>
              <a:gd name="connsiteX53" fmla="*/ 1355589 w 2866119"/>
              <a:gd name="connsiteY53" fmla="*/ 462598 h 925196"/>
              <a:gd name="connsiteX54" fmla="*/ 1433060 w 2866119"/>
              <a:gd name="connsiteY54" fmla="*/ 385127 h 925196"/>
              <a:gd name="connsiteX55" fmla="*/ 981197 w 2866119"/>
              <a:gd name="connsiteY55" fmla="*/ 385127 h 925196"/>
              <a:gd name="connsiteX56" fmla="*/ 1058668 w 2866119"/>
              <a:gd name="connsiteY56" fmla="*/ 462598 h 925196"/>
              <a:gd name="connsiteX57" fmla="*/ 981197 w 2866119"/>
              <a:gd name="connsiteY57" fmla="*/ 540069 h 925196"/>
              <a:gd name="connsiteX58" fmla="*/ 903726 w 2866119"/>
              <a:gd name="connsiteY58" fmla="*/ 462598 h 925196"/>
              <a:gd name="connsiteX59" fmla="*/ 981197 w 2866119"/>
              <a:gd name="connsiteY59" fmla="*/ 385127 h 925196"/>
              <a:gd name="connsiteX60" fmla="*/ 529334 w 2866119"/>
              <a:gd name="connsiteY60" fmla="*/ 385127 h 925196"/>
              <a:gd name="connsiteX61" fmla="*/ 606805 w 2866119"/>
              <a:gd name="connsiteY61" fmla="*/ 462598 h 925196"/>
              <a:gd name="connsiteX62" fmla="*/ 529334 w 2866119"/>
              <a:gd name="connsiteY62" fmla="*/ 540069 h 925196"/>
              <a:gd name="connsiteX63" fmla="*/ 451863 w 2866119"/>
              <a:gd name="connsiteY63" fmla="*/ 462598 h 925196"/>
              <a:gd name="connsiteX64" fmla="*/ 529334 w 2866119"/>
              <a:gd name="connsiteY64" fmla="*/ 385127 h 925196"/>
              <a:gd name="connsiteX65" fmla="*/ 77471 w 2866119"/>
              <a:gd name="connsiteY65" fmla="*/ 385127 h 925196"/>
              <a:gd name="connsiteX66" fmla="*/ 154942 w 2866119"/>
              <a:gd name="connsiteY66" fmla="*/ 462598 h 925196"/>
              <a:gd name="connsiteX67" fmla="*/ 77471 w 2866119"/>
              <a:gd name="connsiteY67" fmla="*/ 540069 h 925196"/>
              <a:gd name="connsiteX68" fmla="*/ 0 w 2866119"/>
              <a:gd name="connsiteY68" fmla="*/ 462598 h 925196"/>
              <a:gd name="connsiteX69" fmla="*/ 77471 w 2866119"/>
              <a:gd name="connsiteY69" fmla="*/ 385127 h 925196"/>
              <a:gd name="connsiteX70" fmla="*/ 2788648 w 2866119"/>
              <a:gd name="connsiteY70" fmla="*/ 0 h 925196"/>
              <a:gd name="connsiteX71" fmla="*/ 2866119 w 2866119"/>
              <a:gd name="connsiteY71" fmla="*/ 77471 h 925196"/>
              <a:gd name="connsiteX72" fmla="*/ 2788648 w 2866119"/>
              <a:gd name="connsiteY72" fmla="*/ 154942 h 925196"/>
              <a:gd name="connsiteX73" fmla="*/ 2711177 w 2866119"/>
              <a:gd name="connsiteY73" fmla="*/ 77471 h 925196"/>
              <a:gd name="connsiteX74" fmla="*/ 2788648 w 2866119"/>
              <a:gd name="connsiteY74" fmla="*/ 0 h 925196"/>
              <a:gd name="connsiteX75" fmla="*/ 2336786 w 2866119"/>
              <a:gd name="connsiteY75" fmla="*/ 0 h 925196"/>
              <a:gd name="connsiteX76" fmla="*/ 2414257 w 2866119"/>
              <a:gd name="connsiteY76" fmla="*/ 77471 h 925196"/>
              <a:gd name="connsiteX77" fmla="*/ 2336786 w 2866119"/>
              <a:gd name="connsiteY77" fmla="*/ 154942 h 925196"/>
              <a:gd name="connsiteX78" fmla="*/ 2259315 w 2866119"/>
              <a:gd name="connsiteY78" fmla="*/ 77471 h 925196"/>
              <a:gd name="connsiteX79" fmla="*/ 2336786 w 2866119"/>
              <a:gd name="connsiteY79" fmla="*/ 0 h 925196"/>
              <a:gd name="connsiteX80" fmla="*/ 1884923 w 2866119"/>
              <a:gd name="connsiteY80" fmla="*/ 0 h 925196"/>
              <a:gd name="connsiteX81" fmla="*/ 1962394 w 2866119"/>
              <a:gd name="connsiteY81" fmla="*/ 77471 h 925196"/>
              <a:gd name="connsiteX82" fmla="*/ 1884923 w 2866119"/>
              <a:gd name="connsiteY82" fmla="*/ 154942 h 925196"/>
              <a:gd name="connsiteX83" fmla="*/ 1807452 w 2866119"/>
              <a:gd name="connsiteY83" fmla="*/ 77471 h 925196"/>
              <a:gd name="connsiteX84" fmla="*/ 1884923 w 2866119"/>
              <a:gd name="connsiteY84" fmla="*/ 0 h 925196"/>
              <a:gd name="connsiteX85" fmla="*/ 1433060 w 2866119"/>
              <a:gd name="connsiteY85" fmla="*/ 0 h 925196"/>
              <a:gd name="connsiteX86" fmla="*/ 1510531 w 2866119"/>
              <a:gd name="connsiteY86" fmla="*/ 77471 h 925196"/>
              <a:gd name="connsiteX87" fmla="*/ 1433060 w 2866119"/>
              <a:gd name="connsiteY87" fmla="*/ 154942 h 925196"/>
              <a:gd name="connsiteX88" fmla="*/ 1355589 w 2866119"/>
              <a:gd name="connsiteY88" fmla="*/ 77471 h 925196"/>
              <a:gd name="connsiteX89" fmla="*/ 1433060 w 2866119"/>
              <a:gd name="connsiteY89" fmla="*/ 0 h 925196"/>
              <a:gd name="connsiteX90" fmla="*/ 981197 w 2866119"/>
              <a:gd name="connsiteY90" fmla="*/ 0 h 925196"/>
              <a:gd name="connsiteX91" fmla="*/ 1058668 w 2866119"/>
              <a:gd name="connsiteY91" fmla="*/ 77471 h 925196"/>
              <a:gd name="connsiteX92" fmla="*/ 981197 w 2866119"/>
              <a:gd name="connsiteY92" fmla="*/ 154942 h 925196"/>
              <a:gd name="connsiteX93" fmla="*/ 903726 w 2866119"/>
              <a:gd name="connsiteY93" fmla="*/ 77471 h 925196"/>
              <a:gd name="connsiteX94" fmla="*/ 981197 w 2866119"/>
              <a:gd name="connsiteY94" fmla="*/ 0 h 925196"/>
              <a:gd name="connsiteX95" fmla="*/ 529334 w 2866119"/>
              <a:gd name="connsiteY95" fmla="*/ 0 h 925196"/>
              <a:gd name="connsiteX96" fmla="*/ 606805 w 2866119"/>
              <a:gd name="connsiteY96" fmla="*/ 77471 h 925196"/>
              <a:gd name="connsiteX97" fmla="*/ 529334 w 2866119"/>
              <a:gd name="connsiteY97" fmla="*/ 154942 h 925196"/>
              <a:gd name="connsiteX98" fmla="*/ 451863 w 2866119"/>
              <a:gd name="connsiteY98" fmla="*/ 77471 h 925196"/>
              <a:gd name="connsiteX99" fmla="*/ 529334 w 2866119"/>
              <a:gd name="connsiteY99" fmla="*/ 0 h 925196"/>
              <a:gd name="connsiteX100" fmla="*/ 77471 w 2866119"/>
              <a:gd name="connsiteY100" fmla="*/ 0 h 925196"/>
              <a:gd name="connsiteX101" fmla="*/ 154942 w 2866119"/>
              <a:gd name="connsiteY101" fmla="*/ 77471 h 925196"/>
              <a:gd name="connsiteX102" fmla="*/ 77471 w 2866119"/>
              <a:gd name="connsiteY102" fmla="*/ 154942 h 925196"/>
              <a:gd name="connsiteX103" fmla="*/ 0 w 2866119"/>
              <a:gd name="connsiteY103" fmla="*/ 77471 h 925196"/>
              <a:gd name="connsiteX104" fmla="*/ 77471 w 2866119"/>
              <a:gd name="connsiteY104" fmla="*/ 0 h 925196"/>
            </a:gdLst>
            <a:ahLst/>
            <a:cxnLst/>
            <a:rect l="l" t="t" r="r" b="b"/>
            <a:pathLst>
              <a:path w="2866119" h="925196">
                <a:moveTo>
                  <a:pt x="2788648" y="770254"/>
                </a:moveTo>
                <a:cubicBezTo>
                  <a:pt x="2831434" y="770254"/>
                  <a:pt x="2866119" y="804939"/>
                  <a:pt x="2866119" y="847725"/>
                </a:cubicBezTo>
                <a:cubicBezTo>
                  <a:pt x="2866119" y="890511"/>
                  <a:pt x="2831434" y="925196"/>
                  <a:pt x="2788648" y="925196"/>
                </a:cubicBezTo>
                <a:cubicBezTo>
                  <a:pt x="2745862" y="925196"/>
                  <a:pt x="2711177" y="890511"/>
                  <a:pt x="2711177" y="847725"/>
                </a:cubicBezTo>
                <a:cubicBezTo>
                  <a:pt x="2711177" y="804939"/>
                  <a:pt x="2745862" y="770254"/>
                  <a:pt x="2788648" y="770254"/>
                </a:cubicBezTo>
                <a:close/>
                <a:moveTo>
                  <a:pt x="2336786" y="770254"/>
                </a:moveTo>
                <a:cubicBezTo>
                  <a:pt x="2379572" y="770254"/>
                  <a:pt x="2414257" y="804939"/>
                  <a:pt x="2414257" y="847725"/>
                </a:cubicBezTo>
                <a:cubicBezTo>
                  <a:pt x="2414257" y="890511"/>
                  <a:pt x="2379572" y="925196"/>
                  <a:pt x="2336786" y="925196"/>
                </a:cubicBezTo>
                <a:cubicBezTo>
                  <a:pt x="2294000" y="925196"/>
                  <a:pt x="2259315" y="890511"/>
                  <a:pt x="2259315" y="847725"/>
                </a:cubicBezTo>
                <a:cubicBezTo>
                  <a:pt x="2259315" y="804939"/>
                  <a:pt x="2294000" y="770254"/>
                  <a:pt x="2336786" y="770254"/>
                </a:cubicBezTo>
                <a:close/>
                <a:moveTo>
                  <a:pt x="1884923" y="770254"/>
                </a:moveTo>
                <a:cubicBezTo>
                  <a:pt x="1927709" y="770254"/>
                  <a:pt x="1962394" y="804939"/>
                  <a:pt x="1962394" y="847725"/>
                </a:cubicBezTo>
                <a:cubicBezTo>
                  <a:pt x="1962394" y="890511"/>
                  <a:pt x="1927709" y="925196"/>
                  <a:pt x="1884923" y="925196"/>
                </a:cubicBezTo>
                <a:cubicBezTo>
                  <a:pt x="1842137" y="925196"/>
                  <a:pt x="1807452" y="890511"/>
                  <a:pt x="1807452" y="847725"/>
                </a:cubicBezTo>
                <a:cubicBezTo>
                  <a:pt x="1807452" y="804939"/>
                  <a:pt x="1842137" y="770254"/>
                  <a:pt x="1884923" y="770254"/>
                </a:cubicBezTo>
                <a:close/>
                <a:moveTo>
                  <a:pt x="1433060" y="770254"/>
                </a:moveTo>
                <a:cubicBezTo>
                  <a:pt x="1475846" y="770254"/>
                  <a:pt x="1510531" y="804939"/>
                  <a:pt x="1510531" y="847725"/>
                </a:cubicBezTo>
                <a:cubicBezTo>
                  <a:pt x="1510531" y="890511"/>
                  <a:pt x="1475846" y="925196"/>
                  <a:pt x="1433060" y="925196"/>
                </a:cubicBezTo>
                <a:cubicBezTo>
                  <a:pt x="1390274" y="925196"/>
                  <a:pt x="1355589" y="890511"/>
                  <a:pt x="1355589" y="847725"/>
                </a:cubicBezTo>
                <a:cubicBezTo>
                  <a:pt x="1355589" y="804939"/>
                  <a:pt x="1390274" y="770254"/>
                  <a:pt x="1433060" y="770254"/>
                </a:cubicBezTo>
                <a:close/>
                <a:moveTo>
                  <a:pt x="981197" y="770254"/>
                </a:moveTo>
                <a:cubicBezTo>
                  <a:pt x="1023983" y="770254"/>
                  <a:pt x="1058668" y="804939"/>
                  <a:pt x="1058668" y="847725"/>
                </a:cubicBezTo>
                <a:cubicBezTo>
                  <a:pt x="1058668" y="890511"/>
                  <a:pt x="1023983" y="925196"/>
                  <a:pt x="981197" y="925196"/>
                </a:cubicBezTo>
                <a:cubicBezTo>
                  <a:pt x="938411" y="925196"/>
                  <a:pt x="903726" y="890511"/>
                  <a:pt x="903726" y="847725"/>
                </a:cubicBezTo>
                <a:cubicBezTo>
                  <a:pt x="903726" y="804939"/>
                  <a:pt x="938411" y="770254"/>
                  <a:pt x="981197" y="770254"/>
                </a:cubicBezTo>
                <a:close/>
                <a:moveTo>
                  <a:pt x="529334" y="770254"/>
                </a:moveTo>
                <a:cubicBezTo>
                  <a:pt x="572120" y="770254"/>
                  <a:pt x="606805" y="804939"/>
                  <a:pt x="606805" y="847725"/>
                </a:cubicBezTo>
                <a:cubicBezTo>
                  <a:pt x="606805" y="890511"/>
                  <a:pt x="572120" y="925196"/>
                  <a:pt x="529334" y="925196"/>
                </a:cubicBezTo>
                <a:cubicBezTo>
                  <a:pt x="486548" y="925196"/>
                  <a:pt x="451863" y="890511"/>
                  <a:pt x="451863" y="847725"/>
                </a:cubicBezTo>
                <a:cubicBezTo>
                  <a:pt x="451863" y="804939"/>
                  <a:pt x="486548" y="770254"/>
                  <a:pt x="529334" y="770254"/>
                </a:cubicBezTo>
                <a:close/>
                <a:moveTo>
                  <a:pt x="77471" y="770254"/>
                </a:moveTo>
                <a:cubicBezTo>
                  <a:pt x="120257" y="770254"/>
                  <a:pt x="154942" y="804939"/>
                  <a:pt x="154942" y="847725"/>
                </a:cubicBezTo>
                <a:cubicBezTo>
                  <a:pt x="154942" y="890511"/>
                  <a:pt x="120257" y="925196"/>
                  <a:pt x="77471" y="925196"/>
                </a:cubicBezTo>
                <a:cubicBezTo>
                  <a:pt x="34685" y="925196"/>
                  <a:pt x="0" y="890511"/>
                  <a:pt x="0" y="847725"/>
                </a:cubicBezTo>
                <a:cubicBezTo>
                  <a:pt x="0" y="804939"/>
                  <a:pt x="34685" y="770254"/>
                  <a:pt x="77471" y="770254"/>
                </a:cubicBezTo>
                <a:close/>
                <a:moveTo>
                  <a:pt x="2788648" y="385127"/>
                </a:moveTo>
                <a:cubicBezTo>
                  <a:pt x="2831434" y="385127"/>
                  <a:pt x="2866119" y="419812"/>
                  <a:pt x="2866119" y="462598"/>
                </a:cubicBezTo>
                <a:cubicBezTo>
                  <a:pt x="2866119" y="505384"/>
                  <a:pt x="2831434" y="540069"/>
                  <a:pt x="2788648" y="540069"/>
                </a:cubicBezTo>
                <a:cubicBezTo>
                  <a:pt x="2745862" y="540069"/>
                  <a:pt x="2711177" y="505384"/>
                  <a:pt x="2711177" y="462598"/>
                </a:cubicBezTo>
                <a:cubicBezTo>
                  <a:pt x="2711177" y="419812"/>
                  <a:pt x="2745862" y="385127"/>
                  <a:pt x="2788648" y="385127"/>
                </a:cubicBezTo>
                <a:close/>
                <a:moveTo>
                  <a:pt x="2336786" y="385127"/>
                </a:moveTo>
                <a:cubicBezTo>
                  <a:pt x="2379572" y="385127"/>
                  <a:pt x="2414257" y="419812"/>
                  <a:pt x="2414257" y="462598"/>
                </a:cubicBezTo>
                <a:cubicBezTo>
                  <a:pt x="2414257" y="505384"/>
                  <a:pt x="2379572" y="540069"/>
                  <a:pt x="2336786" y="540069"/>
                </a:cubicBezTo>
                <a:cubicBezTo>
                  <a:pt x="2294000" y="540069"/>
                  <a:pt x="2259315" y="505384"/>
                  <a:pt x="2259315" y="462598"/>
                </a:cubicBezTo>
                <a:cubicBezTo>
                  <a:pt x="2259315" y="419812"/>
                  <a:pt x="2294000" y="385127"/>
                  <a:pt x="2336786" y="385127"/>
                </a:cubicBezTo>
                <a:close/>
                <a:moveTo>
                  <a:pt x="1884923" y="385127"/>
                </a:moveTo>
                <a:cubicBezTo>
                  <a:pt x="1927709" y="385127"/>
                  <a:pt x="1962394" y="419812"/>
                  <a:pt x="1962394" y="462598"/>
                </a:cubicBezTo>
                <a:cubicBezTo>
                  <a:pt x="1962394" y="505384"/>
                  <a:pt x="1927709" y="540069"/>
                  <a:pt x="1884923" y="540069"/>
                </a:cubicBezTo>
                <a:cubicBezTo>
                  <a:pt x="1842137" y="540069"/>
                  <a:pt x="1807452" y="505384"/>
                  <a:pt x="1807452" y="462598"/>
                </a:cubicBezTo>
                <a:cubicBezTo>
                  <a:pt x="1807452" y="419812"/>
                  <a:pt x="1842137" y="385127"/>
                  <a:pt x="1884923" y="385127"/>
                </a:cubicBezTo>
                <a:close/>
                <a:moveTo>
                  <a:pt x="1433060" y="385127"/>
                </a:moveTo>
                <a:cubicBezTo>
                  <a:pt x="1475846" y="385127"/>
                  <a:pt x="1510531" y="419812"/>
                  <a:pt x="1510531" y="462598"/>
                </a:cubicBezTo>
                <a:cubicBezTo>
                  <a:pt x="1510531" y="505384"/>
                  <a:pt x="1475846" y="540069"/>
                  <a:pt x="1433060" y="540069"/>
                </a:cubicBezTo>
                <a:cubicBezTo>
                  <a:pt x="1390274" y="540069"/>
                  <a:pt x="1355589" y="505384"/>
                  <a:pt x="1355589" y="462598"/>
                </a:cubicBezTo>
                <a:cubicBezTo>
                  <a:pt x="1355589" y="419812"/>
                  <a:pt x="1390274" y="385127"/>
                  <a:pt x="1433060" y="385127"/>
                </a:cubicBezTo>
                <a:close/>
                <a:moveTo>
                  <a:pt x="981197" y="385127"/>
                </a:moveTo>
                <a:cubicBezTo>
                  <a:pt x="1023983" y="385127"/>
                  <a:pt x="1058668" y="419812"/>
                  <a:pt x="1058668" y="462598"/>
                </a:cubicBezTo>
                <a:cubicBezTo>
                  <a:pt x="1058668" y="505384"/>
                  <a:pt x="1023983" y="540069"/>
                  <a:pt x="981197" y="540069"/>
                </a:cubicBezTo>
                <a:cubicBezTo>
                  <a:pt x="938411" y="540069"/>
                  <a:pt x="903726" y="505384"/>
                  <a:pt x="903726" y="462598"/>
                </a:cubicBezTo>
                <a:cubicBezTo>
                  <a:pt x="903726" y="419812"/>
                  <a:pt x="938411" y="385127"/>
                  <a:pt x="981197" y="385127"/>
                </a:cubicBezTo>
                <a:close/>
                <a:moveTo>
                  <a:pt x="529334" y="385127"/>
                </a:moveTo>
                <a:cubicBezTo>
                  <a:pt x="572120" y="385127"/>
                  <a:pt x="606805" y="419812"/>
                  <a:pt x="606805" y="462598"/>
                </a:cubicBezTo>
                <a:cubicBezTo>
                  <a:pt x="606805" y="505384"/>
                  <a:pt x="572120" y="540069"/>
                  <a:pt x="529334" y="540069"/>
                </a:cubicBezTo>
                <a:cubicBezTo>
                  <a:pt x="486548" y="540069"/>
                  <a:pt x="451863" y="505384"/>
                  <a:pt x="451863" y="462598"/>
                </a:cubicBezTo>
                <a:cubicBezTo>
                  <a:pt x="451863" y="419812"/>
                  <a:pt x="486548" y="385127"/>
                  <a:pt x="529334" y="385127"/>
                </a:cubicBezTo>
                <a:close/>
                <a:moveTo>
                  <a:pt x="77471" y="385127"/>
                </a:moveTo>
                <a:cubicBezTo>
                  <a:pt x="120257" y="385127"/>
                  <a:pt x="154942" y="419812"/>
                  <a:pt x="154942" y="462598"/>
                </a:cubicBezTo>
                <a:cubicBezTo>
                  <a:pt x="154942" y="505384"/>
                  <a:pt x="120257" y="540069"/>
                  <a:pt x="77471" y="540069"/>
                </a:cubicBezTo>
                <a:cubicBezTo>
                  <a:pt x="34685" y="540069"/>
                  <a:pt x="0" y="505384"/>
                  <a:pt x="0" y="462598"/>
                </a:cubicBezTo>
                <a:cubicBezTo>
                  <a:pt x="0" y="419812"/>
                  <a:pt x="34685" y="385127"/>
                  <a:pt x="77471" y="385127"/>
                </a:cubicBezTo>
                <a:close/>
                <a:moveTo>
                  <a:pt x="2788648" y="0"/>
                </a:moveTo>
                <a:cubicBezTo>
                  <a:pt x="2831434" y="0"/>
                  <a:pt x="2866119" y="34685"/>
                  <a:pt x="2866119" y="77471"/>
                </a:cubicBezTo>
                <a:cubicBezTo>
                  <a:pt x="2866119" y="120257"/>
                  <a:pt x="2831434" y="154942"/>
                  <a:pt x="2788648" y="154942"/>
                </a:cubicBezTo>
                <a:cubicBezTo>
                  <a:pt x="2745862" y="154942"/>
                  <a:pt x="2711177" y="120257"/>
                  <a:pt x="2711177" y="77471"/>
                </a:cubicBezTo>
                <a:cubicBezTo>
                  <a:pt x="2711177" y="34685"/>
                  <a:pt x="2745862" y="0"/>
                  <a:pt x="2788648" y="0"/>
                </a:cubicBezTo>
                <a:close/>
                <a:moveTo>
                  <a:pt x="2336786" y="0"/>
                </a:moveTo>
                <a:cubicBezTo>
                  <a:pt x="2379572" y="0"/>
                  <a:pt x="2414257" y="34685"/>
                  <a:pt x="2414257" y="77471"/>
                </a:cubicBezTo>
                <a:cubicBezTo>
                  <a:pt x="2414257" y="120257"/>
                  <a:pt x="2379572" y="154942"/>
                  <a:pt x="2336786" y="154942"/>
                </a:cubicBezTo>
                <a:cubicBezTo>
                  <a:pt x="2294000" y="154942"/>
                  <a:pt x="2259315" y="120257"/>
                  <a:pt x="2259315" y="77471"/>
                </a:cubicBezTo>
                <a:cubicBezTo>
                  <a:pt x="2259315" y="34685"/>
                  <a:pt x="2294000" y="0"/>
                  <a:pt x="2336786" y="0"/>
                </a:cubicBezTo>
                <a:close/>
                <a:moveTo>
                  <a:pt x="1884923" y="0"/>
                </a:moveTo>
                <a:cubicBezTo>
                  <a:pt x="1927709" y="0"/>
                  <a:pt x="1962394" y="34685"/>
                  <a:pt x="1962394" y="77471"/>
                </a:cubicBezTo>
                <a:cubicBezTo>
                  <a:pt x="1962394" y="120257"/>
                  <a:pt x="1927709" y="154942"/>
                  <a:pt x="1884923" y="154942"/>
                </a:cubicBezTo>
                <a:cubicBezTo>
                  <a:pt x="1842137" y="154942"/>
                  <a:pt x="1807452" y="120257"/>
                  <a:pt x="1807452" y="77471"/>
                </a:cubicBezTo>
                <a:cubicBezTo>
                  <a:pt x="1807452" y="34685"/>
                  <a:pt x="1842137" y="0"/>
                  <a:pt x="1884923" y="0"/>
                </a:cubicBezTo>
                <a:close/>
                <a:moveTo>
                  <a:pt x="1433060" y="0"/>
                </a:moveTo>
                <a:cubicBezTo>
                  <a:pt x="1475846" y="0"/>
                  <a:pt x="1510531" y="34685"/>
                  <a:pt x="1510531" y="77471"/>
                </a:cubicBezTo>
                <a:cubicBezTo>
                  <a:pt x="1510531" y="120257"/>
                  <a:pt x="1475846" y="154942"/>
                  <a:pt x="1433060" y="154942"/>
                </a:cubicBezTo>
                <a:cubicBezTo>
                  <a:pt x="1390274" y="154942"/>
                  <a:pt x="1355589" y="120257"/>
                  <a:pt x="1355589" y="77471"/>
                </a:cubicBezTo>
                <a:cubicBezTo>
                  <a:pt x="1355589" y="34685"/>
                  <a:pt x="1390274" y="0"/>
                  <a:pt x="1433060" y="0"/>
                </a:cubicBezTo>
                <a:close/>
                <a:moveTo>
                  <a:pt x="981197" y="0"/>
                </a:moveTo>
                <a:cubicBezTo>
                  <a:pt x="1023983" y="0"/>
                  <a:pt x="1058668" y="34685"/>
                  <a:pt x="1058668" y="77471"/>
                </a:cubicBezTo>
                <a:cubicBezTo>
                  <a:pt x="1058668" y="120257"/>
                  <a:pt x="1023983" y="154942"/>
                  <a:pt x="981197" y="154942"/>
                </a:cubicBezTo>
                <a:cubicBezTo>
                  <a:pt x="938411" y="154942"/>
                  <a:pt x="903726" y="120257"/>
                  <a:pt x="903726" y="77471"/>
                </a:cubicBezTo>
                <a:cubicBezTo>
                  <a:pt x="903726" y="34685"/>
                  <a:pt x="938411" y="0"/>
                  <a:pt x="981197" y="0"/>
                </a:cubicBezTo>
                <a:close/>
                <a:moveTo>
                  <a:pt x="529334" y="0"/>
                </a:moveTo>
                <a:cubicBezTo>
                  <a:pt x="572120" y="0"/>
                  <a:pt x="606805" y="34685"/>
                  <a:pt x="606805" y="77471"/>
                </a:cubicBezTo>
                <a:cubicBezTo>
                  <a:pt x="606805" y="120257"/>
                  <a:pt x="572120" y="154942"/>
                  <a:pt x="529334" y="154942"/>
                </a:cubicBezTo>
                <a:cubicBezTo>
                  <a:pt x="486548" y="154942"/>
                  <a:pt x="451863" y="120257"/>
                  <a:pt x="451863" y="77471"/>
                </a:cubicBezTo>
                <a:cubicBezTo>
                  <a:pt x="451863" y="34685"/>
                  <a:pt x="486548" y="0"/>
                  <a:pt x="529334" y="0"/>
                </a:cubicBezTo>
                <a:close/>
                <a:moveTo>
                  <a:pt x="77471" y="0"/>
                </a:moveTo>
                <a:cubicBezTo>
                  <a:pt x="120257" y="0"/>
                  <a:pt x="154942" y="34685"/>
                  <a:pt x="154942" y="77471"/>
                </a:cubicBezTo>
                <a:cubicBezTo>
                  <a:pt x="154942" y="120257"/>
                  <a:pt x="120257" y="154942"/>
                  <a:pt x="77471" y="154942"/>
                </a:cubicBezTo>
                <a:cubicBezTo>
                  <a:pt x="34685" y="154942"/>
                  <a:pt x="0" y="120257"/>
                  <a:pt x="0" y="77471"/>
                </a:cubicBezTo>
                <a:cubicBezTo>
                  <a:pt x="0" y="34685"/>
                  <a:pt x="34685" y="0"/>
                  <a:pt x="77471" y="0"/>
                </a:cubicBezTo>
                <a:close/>
              </a:path>
            </a:pathLst>
          </a:custGeom>
          <a:gradFill>
            <a:gsLst>
              <a:gs pos="0">
                <a:schemeClr val="accent1"/>
              </a:gs>
              <a:gs pos="100000">
                <a:schemeClr val="bg1"/>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703077" y="5579718"/>
            <a:ext cx="655982" cy="655982"/>
          </a:xfrm>
          <a:prstGeom prst="ellipse">
            <a:avLst/>
          </a:prstGeom>
          <a:solidFill>
            <a:schemeClr val="bg1">
              <a:alpha val="34000"/>
            </a:schemeClr>
          </a:soli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660400" y="5579718"/>
            <a:ext cx="655982" cy="655982"/>
          </a:xfrm>
          <a:prstGeom prst="ellipse">
            <a:avLst/>
          </a:prstGeom>
          <a:gradFill>
            <a:gsLst>
              <a:gs pos="14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1890285" y="5579718"/>
            <a:ext cx="655982" cy="655982"/>
          </a:xfrm>
          <a:prstGeom prst="ellipse">
            <a:avLst/>
          </a:prstGeom>
          <a:solidFill>
            <a:schemeClr val="bg1">
              <a:alpha val="34000"/>
            </a:schemeClr>
          </a:soli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a:off x="1847608" y="5579718"/>
            <a:ext cx="655982" cy="655982"/>
          </a:xfrm>
          <a:prstGeom prst="ellipse">
            <a:avLst/>
          </a:prstGeom>
          <a:gradFill>
            <a:gsLst>
              <a:gs pos="14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a:off x="3052093" y="5579718"/>
            <a:ext cx="655982" cy="655982"/>
          </a:xfrm>
          <a:prstGeom prst="ellipse">
            <a:avLst/>
          </a:prstGeom>
          <a:solidFill>
            <a:schemeClr val="bg1">
              <a:alpha val="34000"/>
            </a:schemeClr>
          </a:soli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2" name="标题 1"/>
          <p:cNvSpPr txBox="1"/>
          <p:nvPr/>
        </p:nvSpPr>
        <p:spPr>
          <a:xfrm>
            <a:off x="3009416" y="5579718"/>
            <a:ext cx="655982" cy="655982"/>
          </a:xfrm>
          <a:prstGeom prst="ellipse">
            <a:avLst/>
          </a:prstGeom>
          <a:gradFill>
            <a:gsLst>
              <a:gs pos="14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3" name="标题 1"/>
          <p:cNvSpPr txBox="1"/>
          <p:nvPr/>
        </p:nvSpPr>
        <p:spPr>
          <a:xfrm>
            <a:off x="3146688" y="5727952"/>
            <a:ext cx="381439" cy="35951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4" name="标题 1"/>
          <p:cNvSpPr txBox="1"/>
          <p:nvPr/>
        </p:nvSpPr>
        <p:spPr>
          <a:xfrm>
            <a:off x="824924" y="5730635"/>
            <a:ext cx="326934" cy="354148"/>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5" name="标题 1"/>
          <p:cNvSpPr txBox="1"/>
          <p:nvPr/>
        </p:nvSpPr>
        <p:spPr>
          <a:xfrm>
            <a:off x="2008520" y="5746021"/>
            <a:ext cx="334158" cy="323377"/>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6" name="标题 1"/>
          <p:cNvSpPr txBox="1"/>
          <p:nvPr/>
        </p:nvSpPr>
        <p:spPr>
          <a:xfrm>
            <a:off x="5312256" y="5859781"/>
            <a:ext cx="1724814" cy="453390"/>
          </a:xfrm>
          <a:prstGeom prst="rect">
            <a:avLst/>
          </a:prstGeom>
          <a:noFill/>
          <a:ln>
            <a:noFill/>
          </a:ln>
        </p:spPr>
        <p:txBody>
          <a:bodyPr vert="horz" wrap="square" lIns="0" tIns="0" rIns="0" bIns="0" rtlCol="0" anchor="ctr"/>
          <a:lstStyle/>
          <a:p>
            <a:pPr algn="ctr">
              <a:lnSpc>
                <a:spcPct val="130000"/>
              </a:lnSpc>
            </a:pPr>
            <a:r>
              <a:rPr kumimoji="1" lang="en-US" altLang="zh-CN" sz="2000">
                <a:ln w="12700">
                  <a:noFill/>
                </a:ln>
                <a:solidFill>
                  <a:srgbClr val="000000">
                    <a:alpha val="100000"/>
                  </a:srgbClr>
                </a:solidFill>
                <a:latin typeface="OPPOSans R" panose="00020600040101010101" charset="-122"/>
                <a:ea typeface="OPPOSans R" panose="00020600040101010101" charset="-122"/>
                <a:cs typeface="OPPOSans R" panose="00020600040101010101" charset="-122"/>
              </a:rPr>
              <a:t>POWERPOINT</a:t>
            </a:r>
            <a:endParaRPr kumimoji="1" lang="zh-CN" altLang="en-US"/>
          </a:p>
        </p:txBody>
      </p:sp>
      <p:sp>
        <p:nvSpPr>
          <p:cNvPr id="37" name="标题 1"/>
          <p:cNvSpPr txBox="1"/>
          <p:nvPr/>
        </p:nvSpPr>
        <p:spPr>
          <a:xfrm>
            <a:off x="9370060" y="601190"/>
            <a:ext cx="2148840" cy="529110"/>
          </a:xfrm>
          <a:prstGeom prst="roundRect">
            <a:avLst>
              <a:gd name="adj" fmla="val 50000"/>
            </a:avLst>
          </a:prstGeom>
          <a:solidFill>
            <a:schemeClr val="bg1"/>
          </a:solidFill>
          <a:ln w="254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39" name="标题 1"/>
          <p:cNvSpPr txBox="1"/>
          <p:nvPr/>
        </p:nvSpPr>
        <p:spPr>
          <a:xfrm>
            <a:off x="5483912" y="716150"/>
            <a:ext cx="1780910" cy="299191"/>
          </a:xfrm>
          <a:custGeom>
            <a:avLst/>
            <a:gdLst>
              <a:gd name="connsiteX0" fmla="*/ 741119 w 890768"/>
              <a:gd name="connsiteY0" fmla="*/ 0 h 149649"/>
              <a:gd name="connsiteX1" fmla="*/ 815944 w 890768"/>
              <a:gd name="connsiteY1" fmla="*/ 0 h 149649"/>
              <a:gd name="connsiteX2" fmla="*/ 890768 w 890768"/>
              <a:gd name="connsiteY2" fmla="*/ 74825 h 149649"/>
              <a:gd name="connsiteX3" fmla="*/ 815944 w 890768"/>
              <a:gd name="connsiteY3" fmla="*/ 149649 h 149649"/>
              <a:gd name="connsiteX4" fmla="*/ 741119 w 890768"/>
              <a:gd name="connsiteY4" fmla="*/ 149649 h 149649"/>
              <a:gd name="connsiteX5" fmla="*/ 815944 w 890768"/>
              <a:gd name="connsiteY5" fmla="*/ 74825 h 149649"/>
              <a:gd name="connsiteX6" fmla="*/ 555839 w 890768"/>
              <a:gd name="connsiteY6" fmla="*/ 0 h 149649"/>
              <a:gd name="connsiteX7" fmla="*/ 630664 w 890768"/>
              <a:gd name="connsiteY7" fmla="*/ 0 h 149649"/>
              <a:gd name="connsiteX8" fmla="*/ 705488 w 890768"/>
              <a:gd name="connsiteY8" fmla="*/ 74825 h 149649"/>
              <a:gd name="connsiteX9" fmla="*/ 630664 w 890768"/>
              <a:gd name="connsiteY9" fmla="*/ 149649 h 149649"/>
              <a:gd name="connsiteX10" fmla="*/ 555839 w 890768"/>
              <a:gd name="connsiteY10" fmla="*/ 149649 h 149649"/>
              <a:gd name="connsiteX11" fmla="*/ 630664 w 890768"/>
              <a:gd name="connsiteY11" fmla="*/ 74825 h 149649"/>
              <a:gd name="connsiteX12" fmla="*/ 370559 w 890768"/>
              <a:gd name="connsiteY12" fmla="*/ 0 h 149649"/>
              <a:gd name="connsiteX13" fmla="*/ 445384 w 890768"/>
              <a:gd name="connsiteY13" fmla="*/ 0 h 149649"/>
              <a:gd name="connsiteX14" fmla="*/ 520208 w 890768"/>
              <a:gd name="connsiteY14" fmla="*/ 74825 h 149649"/>
              <a:gd name="connsiteX15" fmla="*/ 445384 w 890768"/>
              <a:gd name="connsiteY15" fmla="*/ 149649 h 149649"/>
              <a:gd name="connsiteX16" fmla="*/ 370559 w 890768"/>
              <a:gd name="connsiteY16" fmla="*/ 149649 h 149649"/>
              <a:gd name="connsiteX17" fmla="*/ 445384 w 890768"/>
              <a:gd name="connsiteY17" fmla="*/ 74825 h 149649"/>
              <a:gd name="connsiteX18" fmla="*/ 185280 w 890768"/>
              <a:gd name="connsiteY18" fmla="*/ 0 h 149649"/>
              <a:gd name="connsiteX19" fmla="*/ 260105 w 890768"/>
              <a:gd name="connsiteY19" fmla="*/ 0 h 149649"/>
              <a:gd name="connsiteX20" fmla="*/ 334929 w 890768"/>
              <a:gd name="connsiteY20" fmla="*/ 74825 h 149649"/>
              <a:gd name="connsiteX21" fmla="*/ 260105 w 890768"/>
              <a:gd name="connsiteY21" fmla="*/ 149649 h 149649"/>
              <a:gd name="connsiteX22" fmla="*/ 185280 w 890768"/>
              <a:gd name="connsiteY22" fmla="*/ 149649 h 149649"/>
              <a:gd name="connsiteX23" fmla="*/ 260105 w 890768"/>
              <a:gd name="connsiteY23" fmla="*/ 74825 h 149649"/>
              <a:gd name="connsiteX24" fmla="*/ 0 w 890768"/>
              <a:gd name="connsiteY24" fmla="*/ 0 h 149649"/>
              <a:gd name="connsiteX25" fmla="*/ 74825 w 890768"/>
              <a:gd name="connsiteY25" fmla="*/ 0 h 149649"/>
              <a:gd name="connsiteX26" fmla="*/ 149649 w 890768"/>
              <a:gd name="connsiteY26" fmla="*/ 74825 h 149649"/>
              <a:gd name="connsiteX27" fmla="*/ 74825 w 890768"/>
              <a:gd name="connsiteY27" fmla="*/ 149649 h 149649"/>
              <a:gd name="connsiteX28" fmla="*/ 0 w 890768"/>
              <a:gd name="connsiteY28" fmla="*/ 149649 h 149649"/>
              <a:gd name="connsiteX29" fmla="*/ 74825 w 890768"/>
              <a:gd name="connsiteY29" fmla="*/ 74825 h 149649"/>
            </a:gdLst>
            <a:ahLst/>
            <a:cxnLst/>
            <a:rect l="l" t="t" r="r" b="b"/>
            <a:pathLst>
              <a:path w="890768" h="149649">
                <a:moveTo>
                  <a:pt x="741119" y="0"/>
                </a:moveTo>
                <a:lnTo>
                  <a:pt x="815944" y="0"/>
                </a:lnTo>
                <a:lnTo>
                  <a:pt x="890768" y="74825"/>
                </a:lnTo>
                <a:lnTo>
                  <a:pt x="815944" y="149649"/>
                </a:lnTo>
                <a:lnTo>
                  <a:pt x="741119" y="149649"/>
                </a:lnTo>
                <a:lnTo>
                  <a:pt x="815944" y="74825"/>
                </a:lnTo>
                <a:close/>
                <a:moveTo>
                  <a:pt x="555839" y="0"/>
                </a:moveTo>
                <a:lnTo>
                  <a:pt x="630664" y="0"/>
                </a:lnTo>
                <a:lnTo>
                  <a:pt x="705488" y="74825"/>
                </a:lnTo>
                <a:lnTo>
                  <a:pt x="630664" y="149649"/>
                </a:lnTo>
                <a:lnTo>
                  <a:pt x="555839" y="149649"/>
                </a:lnTo>
                <a:lnTo>
                  <a:pt x="630664" y="74825"/>
                </a:lnTo>
                <a:close/>
                <a:moveTo>
                  <a:pt x="370559" y="0"/>
                </a:moveTo>
                <a:lnTo>
                  <a:pt x="445384" y="0"/>
                </a:lnTo>
                <a:lnTo>
                  <a:pt x="520208" y="74825"/>
                </a:lnTo>
                <a:lnTo>
                  <a:pt x="445384" y="149649"/>
                </a:lnTo>
                <a:lnTo>
                  <a:pt x="370559" y="149649"/>
                </a:lnTo>
                <a:lnTo>
                  <a:pt x="445384" y="74825"/>
                </a:lnTo>
                <a:close/>
                <a:moveTo>
                  <a:pt x="185280" y="0"/>
                </a:moveTo>
                <a:lnTo>
                  <a:pt x="260105" y="0"/>
                </a:lnTo>
                <a:lnTo>
                  <a:pt x="334929" y="74825"/>
                </a:lnTo>
                <a:lnTo>
                  <a:pt x="260105" y="149649"/>
                </a:lnTo>
                <a:lnTo>
                  <a:pt x="185280" y="149649"/>
                </a:lnTo>
                <a:lnTo>
                  <a:pt x="260105" y="74825"/>
                </a:lnTo>
                <a:close/>
                <a:moveTo>
                  <a:pt x="0" y="0"/>
                </a:moveTo>
                <a:lnTo>
                  <a:pt x="74825" y="0"/>
                </a:lnTo>
                <a:lnTo>
                  <a:pt x="149649" y="74825"/>
                </a:lnTo>
                <a:lnTo>
                  <a:pt x="74825" y="149649"/>
                </a:lnTo>
                <a:lnTo>
                  <a:pt x="0" y="149649"/>
                </a:lnTo>
                <a:lnTo>
                  <a:pt x="74825" y="74825"/>
                </a:lnTo>
                <a:close/>
              </a:path>
            </a:pathLst>
          </a:custGeom>
          <a:gradFill>
            <a:gsLst>
              <a:gs pos="0">
                <a:schemeClr val="accent1">
                  <a:alpha val="0"/>
                </a:schemeClr>
              </a:gs>
              <a:gs pos="100000">
                <a:schemeClr val="accent1"/>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47" name="图片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66640" y="591185"/>
            <a:ext cx="1672225" cy="5290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8" presetClass="entr" presetSubtype="12"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strips(downLeft)">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10000"/>
                  <a:lumOff val="9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p:cNvPicPr>
            <a:picLocks noChangeAspect="1"/>
          </p:cNvPicPr>
          <p:nvPr/>
        </p:nvPicPr>
        <p:blipFill>
          <a:blip r:embed="rId1">
            <a:alphaModFix amt="100000"/>
          </a:blip>
          <a:srcRect l="17900" r="17900"/>
          <a:stretch>
            <a:fillRect/>
          </a:stretch>
        </p:blipFill>
        <p:spPr>
          <a:xfrm>
            <a:off x="7586315" y="1591647"/>
            <a:ext cx="3932585" cy="4081106"/>
          </a:xfrm>
          <a:prstGeom prst="rect">
            <a:avLst/>
          </a:prstGeom>
          <a:noFill/>
          <a:ln>
            <a:noFill/>
          </a:ln>
        </p:spPr>
      </p:pic>
      <p:sp>
        <p:nvSpPr>
          <p:cNvPr id="4" name="标题 1"/>
          <p:cNvSpPr txBox="1"/>
          <p:nvPr/>
        </p:nvSpPr>
        <p:spPr>
          <a:xfrm>
            <a:off x="660400" y="3538613"/>
            <a:ext cx="7560000" cy="1800000"/>
          </a:xfrm>
          <a:prstGeom prst="rect">
            <a:avLst/>
          </a:pr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840400" y="2296647"/>
            <a:ext cx="6120000" cy="900000"/>
          </a:xfrm>
          <a:prstGeom prst="rect">
            <a:avLst/>
          </a:prstGeom>
          <a:noFill/>
          <a:ln>
            <a:noFill/>
          </a:ln>
        </p:spPr>
        <p:txBody>
          <a:bodyPr vert="horz" wrap="square" lIns="0" tIns="0" rIns="0" bIns="0" rtlCol="0" anchor="t"/>
          <a:lstStyle/>
          <a:p>
            <a:pPr algn="l">
              <a:lnSpc>
                <a:spcPct val="150000"/>
              </a:lnSpc>
            </a:pPr>
            <a:r>
              <a:rPr kumimoji="1" lang="zh-CN" altLang="en-US" sz="1180">
                <a:ln w="12700">
                  <a:noFill/>
                </a:ln>
                <a:solidFill>
                  <a:srgbClr val="595959">
                    <a:alpha val="100000"/>
                  </a:srgbClr>
                </a:solidFill>
                <a:latin typeface="Source Han Sans" panose="020B0500000000000000" charset="-122"/>
                <a:ea typeface="Source Han Sans" panose="020B0500000000000000" charset="-122"/>
                <a:cs typeface="Source Han Sans" panose="020B0500000000000000" charset="-122"/>
              </a:rPr>
              <a:t>本次项目主题要求为人工智能。在计算机学院</a:t>
            </a:r>
            <a:r>
              <a:rPr kumimoji="1" lang="en-US" altLang="zh-CN" sz="1180">
                <a:ln w="12700">
                  <a:noFill/>
                </a:ln>
                <a:solidFill>
                  <a:srgbClr val="595959">
                    <a:alpha val="100000"/>
                  </a:srgbClr>
                </a:solidFill>
                <a:latin typeface="Source Han Sans" panose="020B0500000000000000" charset="-122"/>
                <a:ea typeface="Source Han Sans" panose="020B0500000000000000" charset="-122"/>
                <a:cs typeface="Source Han Sans" panose="020B0500000000000000" charset="-122"/>
              </a:rPr>
              <a:t>OJ</a:t>
            </a:r>
            <a:r>
              <a:rPr kumimoji="1" lang="zh-CN" altLang="en-US" sz="1180">
                <a:ln w="12700">
                  <a:noFill/>
                </a:ln>
                <a:solidFill>
                  <a:srgbClr val="595959">
                    <a:alpha val="100000"/>
                  </a:srgbClr>
                </a:solidFill>
                <a:latin typeface="Source Han Sans" panose="020B0500000000000000" charset="-122"/>
                <a:ea typeface="Source Han Sans" panose="020B0500000000000000" charset="-122"/>
                <a:cs typeface="Source Han Sans" panose="020B0500000000000000" charset="-122"/>
              </a:rPr>
              <a:t>系统和上学期人智平台的启发下，我们小组做了一个人工智能代码提交的平台，该</a:t>
            </a:r>
            <a:r>
              <a:rPr kumimoji="1" lang="en-US" altLang="zh-CN" sz="1180">
                <a:ln w="12700">
                  <a:noFill/>
                </a:ln>
                <a:solidFill>
                  <a:srgbClr val="595959">
                    <a:alpha val="100000"/>
                  </a:srgbClr>
                </a:solidFill>
                <a:latin typeface="Source Han Sans" panose="020B0500000000000000" charset="-122"/>
                <a:ea typeface="Source Han Sans" panose="020B0500000000000000" charset="-122"/>
                <a:cs typeface="Source Han Sans" panose="020B0500000000000000" charset="-122"/>
              </a:rPr>
              <a:t>人工智</a:t>
            </a:r>
            <a:r>
              <a:rPr kumimoji="1" lang="zh-CN" altLang="en-US" sz="1180">
                <a:ln w="12700">
                  <a:noFill/>
                </a:ln>
                <a:solidFill>
                  <a:srgbClr val="595959">
                    <a:alpha val="100000"/>
                  </a:srgbClr>
                </a:solidFill>
                <a:latin typeface="Source Han Sans" panose="020B0500000000000000" charset="-122"/>
                <a:ea typeface="Source Han Sans" panose="020B0500000000000000" charset="-122"/>
                <a:cs typeface="Source Han Sans" panose="020B0500000000000000" charset="-122"/>
              </a:rPr>
              <a:t>能</a:t>
            </a:r>
            <a:r>
              <a:rPr kumimoji="1" lang="zh-CN" altLang="en-US" sz="1180">
                <a:ln w="12700">
                  <a:noFill/>
                </a:ln>
                <a:solidFill>
                  <a:srgbClr val="595959">
                    <a:alpha val="100000"/>
                  </a:srgbClr>
                </a:solidFill>
                <a:latin typeface="Source Han Sans" panose="020B0500000000000000" charset="-122"/>
                <a:ea typeface="Source Han Sans" panose="020B0500000000000000" charset="-122"/>
                <a:cs typeface="Source Han Sans" panose="020B0500000000000000" charset="-122"/>
                <a:sym typeface="+mn-ea"/>
              </a:rPr>
              <a:t>题库数据管理系统</a:t>
            </a:r>
            <a:r>
              <a:rPr kumimoji="1" lang="en-US" altLang="zh-CN" sz="1180">
                <a:ln w="12700">
                  <a:noFill/>
                </a:ln>
                <a:solidFill>
                  <a:srgbClr val="595959">
                    <a:alpha val="100000"/>
                  </a:srgbClr>
                </a:solidFill>
                <a:latin typeface="Source Han Sans" panose="020B0500000000000000" charset="-122"/>
                <a:ea typeface="Source Han Sans" panose="020B0500000000000000" charset="-122"/>
                <a:cs typeface="Source Han Sans" panose="020B0500000000000000" charset="-122"/>
              </a:rPr>
              <a:t>旨在提供一个功能强大、易于使用的编程实践平台</a:t>
            </a:r>
            <a:r>
              <a:rPr kumimoji="1" lang="zh-CN" altLang="en-US" sz="1180">
                <a:ln w="12700">
                  <a:noFill/>
                </a:ln>
                <a:solidFill>
                  <a:srgbClr val="595959">
                    <a:alpha val="100000"/>
                  </a:srgbClr>
                </a:solidFill>
                <a:latin typeface="Source Han Sans" panose="020B0500000000000000" charset="-122"/>
                <a:ea typeface="Source Han Sans" panose="020B0500000000000000" charset="-122"/>
                <a:cs typeface="Source Han Sans" panose="020B0500000000000000" charset="-122"/>
              </a:rPr>
              <a:t>，方便学生</a:t>
            </a:r>
            <a:r>
              <a:rPr kumimoji="1" lang="zh-CN" altLang="en-US" sz="1180">
                <a:ln w="12700">
                  <a:noFill/>
                </a:ln>
                <a:solidFill>
                  <a:srgbClr val="595959">
                    <a:alpha val="100000"/>
                  </a:srgbClr>
                </a:solidFill>
                <a:latin typeface="Source Han Sans" panose="020B0500000000000000" charset="-122"/>
                <a:ea typeface="Source Han Sans" panose="020B0500000000000000" charset="-122"/>
                <a:cs typeface="Source Han Sans" panose="020B0500000000000000" charset="-122"/>
              </a:rPr>
              <a:t>看题做题，方便</a:t>
            </a:r>
            <a:r>
              <a:rPr kumimoji="1" lang="zh-CN" altLang="en-US" sz="1180">
                <a:ln w="12700">
                  <a:noFill/>
                </a:ln>
                <a:solidFill>
                  <a:srgbClr val="595959">
                    <a:alpha val="100000"/>
                  </a:srgbClr>
                </a:solidFill>
                <a:latin typeface="Source Han Sans" panose="020B0500000000000000" charset="-122"/>
                <a:ea typeface="Source Han Sans" panose="020B0500000000000000" charset="-122"/>
                <a:cs typeface="Source Han Sans" panose="020B0500000000000000" charset="-122"/>
              </a:rPr>
              <a:t>拥有后台权限的老师能够清晰看到学生题目完成情况</a:t>
            </a:r>
            <a:r>
              <a:rPr kumimoji="1" lang="en-US" altLang="zh-CN" sz="1180">
                <a:ln w="12700">
                  <a:noFill/>
                </a:ln>
                <a:solidFill>
                  <a:srgbClr val="595959">
                    <a:alpha val="100000"/>
                  </a:srgbClr>
                </a:solidFill>
                <a:latin typeface="Source Han Sans" panose="020B0500000000000000" charset="-122"/>
                <a:ea typeface="Source Han Sans" panose="020B0500000000000000" charset="-122"/>
                <a:cs typeface="Source Han Sans" panose="020B0500000000000000" charset="-122"/>
              </a:rPr>
              <a:t>。</a:t>
            </a:r>
            <a:endParaRPr kumimoji="1" lang="zh-CN" altLang="en-US"/>
          </a:p>
        </p:txBody>
      </p:sp>
      <p:sp>
        <p:nvSpPr>
          <p:cNvPr id="6" name="标题 1"/>
          <p:cNvSpPr txBox="1"/>
          <p:nvPr/>
        </p:nvSpPr>
        <p:spPr>
          <a:xfrm>
            <a:off x="840400" y="1925787"/>
            <a:ext cx="6120000" cy="307777"/>
          </a:xfrm>
          <a:prstGeom prst="rect">
            <a:avLst/>
          </a:prstGeom>
          <a:noFill/>
          <a:ln>
            <a:noFill/>
          </a:ln>
        </p:spPr>
        <p:txBody>
          <a:bodyPr vert="horz" wrap="square" lIns="0" tIns="0" rIns="0" bIns="0" rtlCol="0" anchor="t"/>
          <a:lstStyle/>
          <a:p>
            <a:pPr algn="l">
              <a:lnSpc>
                <a:spcPct val="100000"/>
              </a:lnSpc>
            </a:pPr>
            <a:r>
              <a:rPr kumimoji="1" lang="en-US" altLang="zh-CN" sz="16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项目背景与目标</a:t>
            </a:r>
            <a:endParaRPr kumimoji="1" lang="zh-CN" altLang="en-US"/>
          </a:p>
        </p:txBody>
      </p:sp>
      <p:sp>
        <p:nvSpPr>
          <p:cNvPr id="7" name="标题 1"/>
          <p:cNvSpPr txBox="1"/>
          <p:nvPr/>
        </p:nvSpPr>
        <p:spPr>
          <a:xfrm>
            <a:off x="840400" y="4136215"/>
            <a:ext cx="7200000" cy="900000"/>
          </a:xfrm>
          <a:prstGeom prst="rect">
            <a:avLst/>
          </a:prstGeom>
          <a:noFill/>
          <a:ln>
            <a:noFill/>
          </a:ln>
        </p:spPr>
        <p:txBody>
          <a:bodyPr vert="horz" wrap="square" lIns="0" tIns="0" rIns="0" bIns="0" rtlCol="0" anchor="t"/>
          <a:lstStyle/>
          <a:p>
            <a:pPr algn="l">
              <a:lnSpc>
                <a:spcPct val="150000"/>
              </a:lnSpc>
            </a:pPr>
            <a:r>
              <a:rPr kumimoji="1" lang="zh-CN" altLang="en-US" sz="1180">
                <a:ln w="12700">
                  <a:noFill/>
                </a:ln>
                <a:solidFill>
                  <a:srgbClr val="595959">
                    <a:alpha val="100000"/>
                  </a:srgbClr>
                </a:solidFill>
                <a:latin typeface="Source Han Sans" panose="020B0500000000000000" charset="-122"/>
                <a:ea typeface="Source Han Sans" panose="020B0500000000000000" charset="-122"/>
                <a:cs typeface="Source Han Sans" panose="020B0500000000000000" charset="-122"/>
              </a:rPr>
              <a:t>本项目的特色在于采用多种技术手段，确保实现更优的效果。项目结构清晰，前后台分离，极大地方便了后期的维护与扩展。小组成员从零起步，通力合作，成功完成了整个项目的设计与开发。数据库设计合理，数据表内容详尽且有条理。前端页面简洁易用，交互功能完善流畅，能够有效提升用户体验；后台系统通过数据可视化技术，展现了强大的数据分析能力，且与数据库的交互性能优异，保证了数据的实时性和准确性。</a:t>
            </a:r>
            <a:endParaRPr kumimoji="1" lang="zh-CN" altLang="en-US" sz="1180">
              <a:ln w="12700">
                <a:noFill/>
              </a:ln>
              <a:solidFill>
                <a:srgbClr val="595959">
                  <a:alpha val="100000"/>
                </a:srgbClr>
              </a:solidFill>
              <a:latin typeface="Source Han Sans" panose="020B0500000000000000" charset="-122"/>
              <a:ea typeface="Source Han Sans" panose="020B0500000000000000" charset="-122"/>
              <a:cs typeface="Source Han Sans" panose="020B0500000000000000" charset="-122"/>
            </a:endParaRPr>
          </a:p>
        </p:txBody>
      </p:sp>
      <p:sp>
        <p:nvSpPr>
          <p:cNvPr id="8" name="标题 1"/>
          <p:cNvSpPr txBox="1"/>
          <p:nvPr/>
        </p:nvSpPr>
        <p:spPr>
          <a:xfrm>
            <a:off x="840400" y="3762626"/>
            <a:ext cx="7200000" cy="307777"/>
          </a:xfrm>
          <a:prstGeom prst="rect">
            <a:avLst/>
          </a:prstGeom>
          <a:noFill/>
          <a:ln>
            <a:noFill/>
          </a:ln>
        </p:spPr>
        <p:txBody>
          <a:bodyPr vert="horz" wrap="square" lIns="0" tIns="0" rIns="0" bIns="0" rtlCol="0" anchor="t"/>
          <a:lstStyle/>
          <a:p>
            <a:pPr algn="l">
              <a:lnSpc>
                <a:spcPct val="100000"/>
              </a:lnSpc>
            </a:pPr>
            <a:r>
              <a:rPr kumimoji="1" lang="en-US" altLang="zh-CN" sz="16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项目特色</a:t>
            </a:r>
            <a:endParaRPr kumimoji="1" lang="zh-CN" altLang="en-US"/>
          </a:p>
        </p:txBody>
      </p:sp>
      <p:sp>
        <p:nvSpPr>
          <p:cNvPr id="9" name="标题 1"/>
          <p:cNvSpPr txBox="1"/>
          <p:nvPr/>
        </p:nvSpPr>
        <p:spPr>
          <a:xfrm>
            <a:off x="810592" y="263750"/>
            <a:ext cx="10878487"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项目简介</a:t>
            </a:r>
            <a:endParaRPr kumimoji="1" lang="zh-CN" altLang="en-US"/>
          </a:p>
        </p:txBody>
      </p:sp>
      <p:sp>
        <p:nvSpPr>
          <p:cNvPr id="10" name="标题 1"/>
          <p:cNvSpPr txBox="1"/>
          <p:nvPr/>
        </p:nvSpPr>
        <p:spPr>
          <a:xfrm>
            <a:off x="327659" y="324821"/>
            <a:ext cx="159713" cy="159713"/>
          </a:xfrm>
          <a:prstGeom prst="rect">
            <a:avLst/>
          </a:prstGeom>
          <a:noFill/>
          <a:ln w="12700" cap="sq">
            <a:solidFill>
              <a:schemeClr val="bg1">
                <a:lumMod val="6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382730" y="379892"/>
            <a:ext cx="255445" cy="255445"/>
          </a:xfrm>
          <a:prstGeom prst="rect">
            <a:avLst/>
          </a:prstGeom>
          <a:solidFill>
            <a:schemeClr val="tx1">
              <a:lumMod val="75000"/>
              <a:lumOff val="2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2000"/>
                                        <p:tgtEl>
                                          <p:spTgt spid="6"/>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ox(in)">
                                      <p:cBhvr>
                                        <p:cTn id="10" dur="2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8" presetClass="entr" presetSubtype="16"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amond(in)">
                                      <p:cBhvr>
                                        <p:cTn id="15" dur="2000"/>
                                        <p:tgtEl>
                                          <p:spTgt spid="8"/>
                                        </p:tgtEl>
                                      </p:cBhvr>
                                    </p:animEffect>
                                  </p:childTnLst>
                                </p:cTn>
                              </p:par>
                              <p:par>
                                <p:cTn id="16" presetID="8" presetClass="entr" presetSubtype="16"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amond(in)">
                                      <p:cBhvr>
                                        <p:cTn id="18"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P spid="8"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10000"/>
                  <a:lumOff val="9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p:cNvPicPr>
            <a:picLocks noChangeAspect="1"/>
          </p:cNvPicPr>
          <p:nvPr/>
        </p:nvPicPr>
        <p:blipFill>
          <a:blip r:embed="rId1">
            <a:alphaModFix amt="100000"/>
          </a:blip>
          <a:srcRect l="42089" r="42089"/>
          <a:stretch>
            <a:fillRect/>
          </a:stretch>
        </p:blipFill>
        <p:spPr>
          <a:xfrm>
            <a:off x="5943600" y="1"/>
            <a:ext cx="1936148" cy="6858000"/>
          </a:xfrm>
          <a:custGeom>
            <a:avLst/>
            <a:gdLst/>
            <a:ahLst/>
            <a:cxnLst/>
            <a:rect l="l" t="t" r="r" b="b"/>
            <a:pathLst>
              <a:path w="1936148" h="6858000">
                <a:moveTo>
                  <a:pt x="0" y="0"/>
                </a:moveTo>
                <a:lnTo>
                  <a:pt x="1936148" y="0"/>
                </a:lnTo>
                <a:lnTo>
                  <a:pt x="1936148" y="6858000"/>
                </a:lnTo>
                <a:lnTo>
                  <a:pt x="0" y="6858000"/>
                </a:lnTo>
                <a:lnTo>
                  <a:pt x="0" y="0"/>
                </a:lnTo>
                <a:close/>
              </a:path>
            </a:pathLst>
          </a:custGeom>
          <a:noFill/>
          <a:ln>
            <a:noFill/>
          </a:ln>
        </p:spPr>
      </p:pic>
      <p:pic>
        <p:nvPicPr>
          <p:cNvPr id="4" name="图片 3"/>
          <p:cNvPicPr>
            <a:picLocks noChangeAspect="1"/>
          </p:cNvPicPr>
          <p:nvPr/>
        </p:nvPicPr>
        <p:blipFill>
          <a:blip r:embed="rId2">
            <a:alphaModFix amt="100000"/>
          </a:blip>
          <a:srcRect l="24577" r="24577"/>
          <a:stretch>
            <a:fillRect/>
          </a:stretch>
        </p:blipFill>
        <p:spPr>
          <a:xfrm>
            <a:off x="8004927" y="1"/>
            <a:ext cx="2030946" cy="2246814"/>
          </a:xfrm>
          <a:custGeom>
            <a:avLst/>
            <a:gdLst/>
            <a:ahLst/>
            <a:cxnLst/>
            <a:rect l="l" t="t" r="r" b="b"/>
            <a:pathLst>
              <a:path w="2030946" h="2246814">
                <a:moveTo>
                  <a:pt x="0" y="0"/>
                </a:moveTo>
                <a:lnTo>
                  <a:pt x="2030946" y="0"/>
                </a:lnTo>
                <a:lnTo>
                  <a:pt x="2030946" y="2246814"/>
                </a:lnTo>
                <a:lnTo>
                  <a:pt x="0" y="2246814"/>
                </a:lnTo>
                <a:lnTo>
                  <a:pt x="0" y="0"/>
                </a:lnTo>
                <a:close/>
              </a:path>
            </a:pathLst>
          </a:custGeom>
          <a:noFill/>
          <a:ln>
            <a:noFill/>
          </a:ln>
        </p:spPr>
      </p:pic>
      <p:pic>
        <p:nvPicPr>
          <p:cNvPr id="5" name="图片 4"/>
          <p:cNvPicPr>
            <a:picLocks noChangeAspect="1"/>
          </p:cNvPicPr>
          <p:nvPr/>
        </p:nvPicPr>
        <p:blipFill>
          <a:blip r:embed="rId3">
            <a:alphaModFix amt="100000"/>
          </a:blip>
          <a:srcRect l="32981" r="32981"/>
          <a:stretch>
            <a:fillRect/>
          </a:stretch>
        </p:blipFill>
        <p:spPr>
          <a:xfrm>
            <a:off x="10161054" y="1"/>
            <a:ext cx="2030946" cy="3343899"/>
          </a:xfrm>
          <a:custGeom>
            <a:avLst/>
            <a:gdLst/>
            <a:ahLst/>
            <a:cxnLst/>
            <a:rect l="l" t="t" r="r" b="b"/>
            <a:pathLst>
              <a:path w="2030946" h="3343899">
                <a:moveTo>
                  <a:pt x="0" y="0"/>
                </a:moveTo>
                <a:lnTo>
                  <a:pt x="2030946" y="0"/>
                </a:lnTo>
                <a:lnTo>
                  <a:pt x="2030946" y="3343899"/>
                </a:lnTo>
                <a:lnTo>
                  <a:pt x="0" y="3343899"/>
                </a:lnTo>
                <a:lnTo>
                  <a:pt x="0" y="0"/>
                </a:lnTo>
                <a:close/>
              </a:path>
            </a:pathLst>
          </a:custGeom>
          <a:noFill/>
          <a:ln>
            <a:noFill/>
          </a:ln>
        </p:spPr>
      </p:pic>
      <p:pic>
        <p:nvPicPr>
          <p:cNvPr id="6" name="图片 5"/>
          <p:cNvPicPr>
            <a:picLocks noChangeAspect="1"/>
          </p:cNvPicPr>
          <p:nvPr/>
        </p:nvPicPr>
        <p:blipFill>
          <a:blip r:embed="rId4">
            <a:alphaModFix amt="100000"/>
          </a:blip>
          <a:srcRect l="34008" r="34008"/>
          <a:stretch>
            <a:fillRect/>
          </a:stretch>
        </p:blipFill>
        <p:spPr>
          <a:xfrm>
            <a:off x="8004927" y="2476600"/>
            <a:ext cx="2030946" cy="4381401"/>
          </a:xfrm>
          <a:custGeom>
            <a:avLst/>
            <a:gdLst/>
            <a:ahLst/>
            <a:cxnLst/>
            <a:rect l="l" t="t" r="r" b="b"/>
            <a:pathLst>
              <a:path w="2030946" h="4381401">
                <a:moveTo>
                  <a:pt x="0" y="0"/>
                </a:moveTo>
                <a:lnTo>
                  <a:pt x="2030946" y="0"/>
                </a:lnTo>
                <a:lnTo>
                  <a:pt x="2030946" y="4381401"/>
                </a:lnTo>
                <a:lnTo>
                  <a:pt x="0" y="4381401"/>
                </a:lnTo>
                <a:lnTo>
                  <a:pt x="0" y="0"/>
                </a:lnTo>
                <a:close/>
              </a:path>
            </a:pathLst>
          </a:custGeom>
          <a:noFill/>
          <a:ln>
            <a:noFill/>
          </a:ln>
        </p:spPr>
      </p:pic>
      <p:pic>
        <p:nvPicPr>
          <p:cNvPr id="7" name="图片 6"/>
          <p:cNvPicPr>
            <a:picLocks noChangeAspect="1"/>
          </p:cNvPicPr>
          <p:nvPr/>
        </p:nvPicPr>
        <p:blipFill>
          <a:blip r:embed="rId5">
            <a:alphaModFix amt="100000"/>
          </a:blip>
          <a:srcRect l="32434" r="32434"/>
          <a:stretch>
            <a:fillRect/>
          </a:stretch>
        </p:blipFill>
        <p:spPr>
          <a:xfrm>
            <a:off x="10158847" y="3618170"/>
            <a:ext cx="2030946" cy="3239829"/>
          </a:xfrm>
          <a:custGeom>
            <a:avLst/>
            <a:gdLst/>
            <a:ahLst/>
            <a:cxnLst/>
            <a:rect l="l" t="t" r="r" b="b"/>
            <a:pathLst>
              <a:path w="2030946" h="3239829">
                <a:moveTo>
                  <a:pt x="0" y="0"/>
                </a:moveTo>
                <a:lnTo>
                  <a:pt x="2030946" y="0"/>
                </a:lnTo>
                <a:lnTo>
                  <a:pt x="2030946" y="3239829"/>
                </a:lnTo>
                <a:lnTo>
                  <a:pt x="0" y="3239829"/>
                </a:lnTo>
                <a:lnTo>
                  <a:pt x="0" y="0"/>
                </a:lnTo>
                <a:close/>
              </a:path>
            </a:pathLst>
          </a:custGeom>
          <a:noFill/>
          <a:ln>
            <a:noFill/>
          </a:ln>
        </p:spPr>
      </p:pic>
      <p:sp>
        <p:nvSpPr>
          <p:cNvPr id="8" name="标题 1"/>
          <p:cNvSpPr txBox="1"/>
          <p:nvPr/>
        </p:nvSpPr>
        <p:spPr>
          <a:xfrm>
            <a:off x="673100" y="1688424"/>
            <a:ext cx="4946650" cy="2143801"/>
          </a:xfrm>
          <a:prstGeom prst="rect">
            <a:avLst/>
          </a:pr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818640" y="1432831"/>
            <a:ext cx="455191" cy="394306"/>
          </a:xfrm>
          <a:custGeom>
            <a:avLst/>
            <a:gdLst/>
            <a:ahLst/>
            <a:cxnLst/>
            <a:rect l="l" t="t" r="r" b="b"/>
            <a:pathLst>
              <a:path w="512592" h="444029">
                <a:moveTo>
                  <a:pt x="461442" y="0"/>
                </a:moveTo>
                <a:lnTo>
                  <a:pt x="512592" y="96860"/>
                </a:lnTo>
                <a:cubicBezTo>
                  <a:pt x="470874" y="116449"/>
                  <a:pt x="442034" y="135948"/>
                  <a:pt x="426072" y="155356"/>
                </a:cubicBezTo>
                <a:cubicBezTo>
                  <a:pt x="410110" y="174764"/>
                  <a:pt x="401222" y="197709"/>
                  <a:pt x="399409" y="224191"/>
                </a:cubicBezTo>
                <a:lnTo>
                  <a:pt x="512592" y="224191"/>
                </a:lnTo>
                <a:lnTo>
                  <a:pt x="512592" y="444029"/>
                </a:lnTo>
                <a:lnTo>
                  <a:pt x="275886" y="444029"/>
                </a:lnTo>
                <a:lnTo>
                  <a:pt x="275886" y="261738"/>
                </a:lnTo>
                <a:cubicBezTo>
                  <a:pt x="275886" y="194626"/>
                  <a:pt x="289853" y="141661"/>
                  <a:pt x="317786" y="102845"/>
                </a:cubicBezTo>
                <a:cubicBezTo>
                  <a:pt x="345719" y="64029"/>
                  <a:pt x="393604" y="29747"/>
                  <a:pt x="461442" y="0"/>
                </a:cubicBezTo>
                <a:close/>
                <a:moveTo>
                  <a:pt x="185557" y="0"/>
                </a:moveTo>
                <a:lnTo>
                  <a:pt x="236707" y="96860"/>
                </a:lnTo>
                <a:cubicBezTo>
                  <a:pt x="194989" y="116449"/>
                  <a:pt x="166149" y="135948"/>
                  <a:pt x="150187" y="155356"/>
                </a:cubicBezTo>
                <a:cubicBezTo>
                  <a:pt x="134225" y="174764"/>
                  <a:pt x="125337" y="197709"/>
                  <a:pt x="123523" y="224191"/>
                </a:cubicBezTo>
                <a:lnTo>
                  <a:pt x="236707" y="224191"/>
                </a:lnTo>
                <a:lnTo>
                  <a:pt x="236707" y="444029"/>
                </a:lnTo>
                <a:lnTo>
                  <a:pt x="0" y="444029"/>
                </a:lnTo>
                <a:lnTo>
                  <a:pt x="0" y="261738"/>
                </a:lnTo>
                <a:cubicBezTo>
                  <a:pt x="0" y="194626"/>
                  <a:pt x="13967" y="141661"/>
                  <a:pt x="41900" y="102845"/>
                </a:cubicBezTo>
                <a:cubicBezTo>
                  <a:pt x="69833" y="64029"/>
                  <a:pt x="117719" y="29747"/>
                  <a:pt x="185557" y="0"/>
                </a:cubicBezTo>
                <a:close/>
              </a:path>
            </a:pathLst>
          </a:custGeom>
          <a:solidFill>
            <a:schemeClr val="accent1">
              <a:lumMod val="100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10800000">
            <a:off x="5164559" y="5739794"/>
            <a:ext cx="455191" cy="394306"/>
          </a:xfrm>
          <a:custGeom>
            <a:avLst/>
            <a:gdLst/>
            <a:ahLst/>
            <a:cxnLst/>
            <a:rect l="l" t="t" r="r" b="b"/>
            <a:pathLst>
              <a:path w="512592" h="444029">
                <a:moveTo>
                  <a:pt x="461442" y="0"/>
                </a:moveTo>
                <a:lnTo>
                  <a:pt x="512592" y="96860"/>
                </a:lnTo>
                <a:cubicBezTo>
                  <a:pt x="470874" y="116449"/>
                  <a:pt x="442034" y="135948"/>
                  <a:pt x="426072" y="155356"/>
                </a:cubicBezTo>
                <a:cubicBezTo>
                  <a:pt x="410110" y="174764"/>
                  <a:pt x="401222" y="197709"/>
                  <a:pt x="399409" y="224191"/>
                </a:cubicBezTo>
                <a:lnTo>
                  <a:pt x="512592" y="224191"/>
                </a:lnTo>
                <a:lnTo>
                  <a:pt x="512592" y="444029"/>
                </a:lnTo>
                <a:lnTo>
                  <a:pt x="275886" y="444029"/>
                </a:lnTo>
                <a:lnTo>
                  <a:pt x="275886" y="261738"/>
                </a:lnTo>
                <a:cubicBezTo>
                  <a:pt x="275886" y="194626"/>
                  <a:pt x="289853" y="141661"/>
                  <a:pt x="317786" y="102845"/>
                </a:cubicBezTo>
                <a:cubicBezTo>
                  <a:pt x="345719" y="64029"/>
                  <a:pt x="393604" y="29747"/>
                  <a:pt x="461442" y="0"/>
                </a:cubicBezTo>
                <a:close/>
                <a:moveTo>
                  <a:pt x="185557" y="0"/>
                </a:moveTo>
                <a:lnTo>
                  <a:pt x="236707" y="96860"/>
                </a:lnTo>
                <a:cubicBezTo>
                  <a:pt x="194989" y="116449"/>
                  <a:pt x="166149" y="135948"/>
                  <a:pt x="150187" y="155356"/>
                </a:cubicBezTo>
                <a:cubicBezTo>
                  <a:pt x="134225" y="174764"/>
                  <a:pt x="125337" y="197709"/>
                  <a:pt x="123523" y="224191"/>
                </a:cubicBezTo>
                <a:lnTo>
                  <a:pt x="236707" y="224191"/>
                </a:lnTo>
                <a:lnTo>
                  <a:pt x="236707" y="444029"/>
                </a:lnTo>
                <a:lnTo>
                  <a:pt x="0" y="444029"/>
                </a:lnTo>
                <a:lnTo>
                  <a:pt x="0" y="261738"/>
                </a:lnTo>
                <a:cubicBezTo>
                  <a:pt x="0" y="194626"/>
                  <a:pt x="13967" y="141661"/>
                  <a:pt x="41900" y="102845"/>
                </a:cubicBezTo>
                <a:cubicBezTo>
                  <a:pt x="69833" y="64029"/>
                  <a:pt x="117719" y="29747"/>
                  <a:pt x="185557" y="0"/>
                </a:cubicBezTo>
                <a:close/>
              </a:path>
            </a:pathLst>
          </a:custGeom>
          <a:solidFill>
            <a:schemeClr val="accent1">
              <a:lumMod val="100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1430924" y="2275454"/>
            <a:ext cx="3576542" cy="1508303"/>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本项目采用了当前流行的技术栈，包括Node.js、Vue.js、Yii2框架和MySQL数据库，确保了系统的前沿性、高效性和稳定性。</a:t>
            </a:r>
            <a:endParaRPr kumimoji="1" lang="zh-CN" altLang="en-US"/>
          </a:p>
        </p:txBody>
      </p:sp>
      <p:sp>
        <p:nvSpPr>
          <p:cNvPr id="12" name="标题 1"/>
          <p:cNvSpPr txBox="1"/>
          <p:nvPr/>
        </p:nvSpPr>
        <p:spPr>
          <a:xfrm>
            <a:off x="1431559" y="4220055"/>
            <a:ext cx="3576542" cy="1508303"/>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采用Node.js作为登录</a:t>
            </a:r>
            <a:r>
              <a:rPr kumimoji="1" lang="zh-CN" altLang="en-US"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以及前台</a:t>
            </a: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页面的后端技术，保证了高并发下的性能；Vue.js的前端框架使得</a:t>
            </a:r>
            <a:r>
              <a:rPr kumimoji="1" lang="zh-CN" altLang="en-US"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前台</a:t>
            </a: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界面交互更加流畅；</a:t>
            </a:r>
            <a:r>
              <a:rPr kumimoji="1" lang="zh-CN" altLang="en-US"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基于</a:t>
            </a: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Yii2框架的后</a:t>
            </a:r>
            <a:r>
              <a:rPr kumimoji="1" lang="zh-CN" altLang="en-US"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台</a:t>
            </a: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开发提升了系统的开发效率和</a:t>
            </a:r>
            <a:r>
              <a:rPr kumimoji="1" lang="zh-CN" altLang="en-US"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与数据库交互的安全性，</a:t>
            </a: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sym typeface="+mn-ea"/>
              </a:rPr>
              <a:t>确保了数据</a:t>
            </a:r>
            <a:r>
              <a:rPr kumimoji="1" lang="zh-CN" altLang="en-US"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sym typeface="+mn-ea"/>
              </a:rPr>
              <a:t>展示</a:t>
            </a: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sym typeface="+mn-ea"/>
              </a:rPr>
              <a:t>的稳定性和可靠性。</a:t>
            </a: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MySQL作为数据库，则提供了可靠的数据存储和查询服务。</a:t>
            </a:r>
            <a:endParaRPr kumimoji="1" lang="zh-CN" altLang="en-US"/>
          </a:p>
        </p:txBody>
      </p:sp>
      <p:sp>
        <p:nvSpPr>
          <p:cNvPr id="13" name="标题 1"/>
          <p:cNvSpPr txBox="1"/>
          <p:nvPr/>
        </p:nvSpPr>
        <p:spPr>
          <a:xfrm>
            <a:off x="1430924" y="1754754"/>
            <a:ext cx="3576542" cy="428803"/>
          </a:xfrm>
          <a:prstGeom prst="rect">
            <a:avLst/>
          </a:prstGeom>
          <a:noFill/>
          <a:ln>
            <a:noFill/>
          </a:ln>
        </p:spPr>
        <p:txBody>
          <a:bodyPr vert="horz" wrap="square" lIns="0" tIns="0" rIns="0" bIns="0" rtlCol="0" anchor="ctr"/>
          <a:lstStyle/>
          <a:p>
            <a:pPr algn="l">
              <a:lnSpc>
                <a:spcPct val="150000"/>
              </a:lnSpc>
            </a:pPr>
            <a:r>
              <a:rPr kumimoji="1" lang="en-US" altLang="zh-CN" sz="16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技术选型</a:t>
            </a:r>
            <a:endParaRPr kumimoji="1" lang="zh-CN" altLang="en-US"/>
          </a:p>
        </p:txBody>
      </p:sp>
      <p:sp>
        <p:nvSpPr>
          <p:cNvPr id="14" name="标题 1"/>
          <p:cNvSpPr txBox="1"/>
          <p:nvPr/>
        </p:nvSpPr>
        <p:spPr>
          <a:xfrm>
            <a:off x="1415684" y="3860414"/>
            <a:ext cx="3576542" cy="428803"/>
          </a:xfrm>
          <a:prstGeom prst="rect">
            <a:avLst/>
          </a:prstGeom>
          <a:noFill/>
          <a:ln>
            <a:noFill/>
          </a:ln>
        </p:spPr>
        <p:txBody>
          <a:bodyPr vert="horz" wrap="square" lIns="0" tIns="0" rIns="0" bIns="0" rtlCol="0" anchor="ctr"/>
          <a:lstStyle/>
          <a:p>
            <a:pPr algn="l">
              <a:lnSpc>
                <a:spcPct val="150000"/>
              </a:lnSpc>
            </a:pPr>
            <a:r>
              <a:rPr kumimoji="1" lang="en-US" altLang="zh-CN" sz="16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技术优势</a:t>
            </a:r>
            <a:endParaRPr kumimoji="1" lang="zh-CN" altLang="en-US"/>
          </a:p>
        </p:txBody>
      </p:sp>
      <p:sp>
        <p:nvSpPr>
          <p:cNvPr id="15" name="标题 1"/>
          <p:cNvSpPr txBox="1"/>
          <p:nvPr/>
        </p:nvSpPr>
        <p:spPr>
          <a:xfrm>
            <a:off x="810592" y="263750"/>
            <a:ext cx="10878487"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技术架构</a:t>
            </a:r>
            <a:endParaRPr kumimoji="1" lang="zh-CN" altLang="en-US"/>
          </a:p>
        </p:txBody>
      </p:sp>
      <p:sp>
        <p:nvSpPr>
          <p:cNvPr id="16" name="标题 1"/>
          <p:cNvSpPr txBox="1"/>
          <p:nvPr/>
        </p:nvSpPr>
        <p:spPr>
          <a:xfrm>
            <a:off x="327659" y="324821"/>
            <a:ext cx="159713" cy="159713"/>
          </a:xfrm>
          <a:prstGeom prst="rect">
            <a:avLst/>
          </a:prstGeom>
          <a:noFill/>
          <a:ln w="12700" cap="sq">
            <a:solidFill>
              <a:schemeClr val="bg1">
                <a:lumMod val="6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382730" y="379892"/>
            <a:ext cx="255445" cy="255445"/>
          </a:xfrm>
          <a:prstGeom prst="rect">
            <a:avLst/>
          </a:prstGeom>
          <a:solidFill>
            <a:schemeClr val="tx1">
              <a:lumMod val="75000"/>
              <a:lumOff val="2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1" grpId="0"/>
      <p:bldP spid="14"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10000"/>
                  <a:lumOff val="9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0" y="5899346"/>
            <a:ext cx="12192000" cy="958654"/>
          </a:xfrm>
          <a:custGeom>
            <a:avLst/>
            <a:gdLst>
              <a:gd name="connsiteX0" fmla="*/ 0 w 12192000"/>
              <a:gd name="connsiteY0" fmla="*/ 0 h 3563982"/>
              <a:gd name="connsiteX1" fmla="*/ 21223 w 12192000"/>
              <a:gd name="connsiteY1" fmla="*/ 27596 h 3563982"/>
              <a:gd name="connsiteX2" fmla="*/ 6096000 w 12192000"/>
              <a:gd name="connsiteY2" fmla="*/ 3055905 h 3563982"/>
              <a:gd name="connsiteX3" fmla="*/ 12170777 w 12192000"/>
              <a:gd name="connsiteY3" fmla="*/ 27596 h 3563982"/>
              <a:gd name="connsiteX4" fmla="*/ 12192000 w 12192000"/>
              <a:gd name="connsiteY4" fmla="*/ 0 h 3563982"/>
              <a:gd name="connsiteX5" fmla="*/ 12192000 w 12192000"/>
              <a:gd name="connsiteY5" fmla="*/ 3563982 h 3563982"/>
              <a:gd name="connsiteX6" fmla="*/ 0 w 12192000"/>
              <a:gd name="connsiteY6" fmla="*/ 3563982 h 3563982"/>
            </a:gdLst>
            <a:ahLst/>
            <a:cxnLst/>
            <a:rect l="l" t="t" r="r" b="b"/>
            <a:pathLst>
              <a:path w="12192000" h="3563982">
                <a:moveTo>
                  <a:pt x="0" y="0"/>
                </a:moveTo>
                <a:lnTo>
                  <a:pt x="21223" y="27596"/>
                </a:lnTo>
                <a:cubicBezTo>
                  <a:pt x="1522464" y="1887950"/>
                  <a:pt x="3688133" y="3055905"/>
                  <a:pt x="6096000" y="3055905"/>
                </a:cubicBezTo>
                <a:cubicBezTo>
                  <a:pt x="8503868" y="3055905"/>
                  <a:pt x="10669536" y="1887950"/>
                  <a:pt x="12170777" y="27596"/>
                </a:cubicBezTo>
                <a:lnTo>
                  <a:pt x="12192000" y="0"/>
                </a:lnTo>
                <a:lnTo>
                  <a:pt x="12192000" y="3563982"/>
                </a:lnTo>
                <a:lnTo>
                  <a:pt x="0" y="3563982"/>
                </a:lnTo>
                <a:close/>
              </a:path>
            </a:pathLst>
          </a:custGeom>
          <a:solidFill>
            <a:schemeClr val="accent1">
              <a:lumMod val="20000"/>
              <a:lumOff val="80000"/>
              <a:alpha val="18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0" y="6188758"/>
            <a:ext cx="12192000" cy="669242"/>
          </a:xfrm>
          <a:custGeom>
            <a:avLst/>
            <a:gdLst>
              <a:gd name="connsiteX0" fmla="*/ 0 w 12192000"/>
              <a:gd name="connsiteY0" fmla="*/ 0 h 2488036"/>
              <a:gd name="connsiteX1" fmla="*/ 21223 w 12192000"/>
              <a:gd name="connsiteY1" fmla="*/ 18287 h 2488036"/>
              <a:gd name="connsiteX2" fmla="*/ 6096000 w 12192000"/>
              <a:gd name="connsiteY2" fmla="*/ 2025118 h 2488036"/>
              <a:gd name="connsiteX3" fmla="*/ 12170777 w 12192000"/>
              <a:gd name="connsiteY3" fmla="*/ 18287 h 2488036"/>
              <a:gd name="connsiteX4" fmla="*/ 12192000 w 12192000"/>
              <a:gd name="connsiteY4" fmla="*/ 0 h 2488036"/>
              <a:gd name="connsiteX5" fmla="*/ 12192000 w 12192000"/>
              <a:gd name="connsiteY5" fmla="*/ 2488036 h 2488036"/>
              <a:gd name="connsiteX6" fmla="*/ 0 w 12192000"/>
              <a:gd name="connsiteY6" fmla="*/ 2488036 h 2488036"/>
            </a:gdLst>
            <a:ahLst/>
            <a:cxnLst/>
            <a:rect l="l" t="t" r="r" b="b"/>
            <a:pathLst>
              <a:path w="12192000" h="2488036">
                <a:moveTo>
                  <a:pt x="0" y="0"/>
                </a:moveTo>
                <a:lnTo>
                  <a:pt x="21223" y="18287"/>
                </a:lnTo>
                <a:cubicBezTo>
                  <a:pt x="1522464" y="1251126"/>
                  <a:pt x="3688133" y="2025118"/>
                  <a:pt x="6096000" y="2025118"/>
                </a:cubicBezTo>
                <a:cubicBezTo>
                  <a:pt x="8503868" y="2025118"/>
                  <a:pt x="10669536" y="1251126"/>
                  <a:pt x="12170777" y="18287"/>
                </a:cubicBezTo>
                <a:lnTo>
                  <a:pt x="12192000" y="0"/>
                </a:lnTo>
                <a:lnTo>
                  <a:pt x="12192000" y="2488036"/>
                </a:lnTo>
                <a:lnTo>
                  <a:pt x="0" y="2488036"/>
                </a:lnTo>
                <a:close/>
              </a:path>
            </a:pathLst>
          </a:custGeom>
          <a:gradFill>
            <a:gsLst>
              <a:gs pos="0">
                <a:schemeClr val="accent2"/>
              </a:gs>
              <a:gs pos="100000">
                <a:schemeClr val="accent2">
                  <a:lumMod val="75000"/>
                </a:schemeClr>
              </a:gs>
            </a:gsLst>
            <a:lin ang="5400000" scaled="0"/>
          </a:gradFill>
          <a:ln w="3175" cap="sq">
            <a:solidFill>
              <a:schemeClr val="accent1">
                <a:lumMod val="20000"/>
                <a:lumOff val="80000"/>
              </a:schemeClr>
            </a:solidFill>
            <a:miter/>
          </a:ln>
          <a:effectLst>
            <a:outerShdw blurRad="368300" dist="38100" dir="16200000" rotWithShape="0">
              <a:schemeClr val="accent1">
                <a:alpha val="26000"/>
              </a:scheme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custDataLst>
              <p:tags r:id="rId1"/>
            </p:custDataLst>
          </p:nvPr>
        </p:nvSpPr>
        <p:spPr>
          <a:xfrm>
            <a:off x="852839" y="1598878"/>
            <a:ext cx="5169897" cy="4385997"/>
          </a:xfrm>
          <a:prstGeom prst="rect">
            <a:avLst/>
          </a:prstGeom>
          <a:solidFill>
            <a:schemeClr val="bg1"/>
          </a:solidFill>
          <a:ln w="15875" cap="flat">
            <a:noFill/>
            <a:miter/>
          </a:ln>
          <a:effectLst>
            <a:outerShdw blurRad="152400" dist="38100" dir="2700000" algn="tl" rotWithShape="0">
              <a:schemeClr val="accent1">
                <a:lumMod val="50000"/>
                <a:alpha val="19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custDataLst>
              <p:tags r:id="rId2"/>
            </p:custDataLst>
          </p:nvPr>
        </p:nvSpPr>
        <p:spPr>
          <a:xfrm>
            <a:off x="861994" y="1598878"/>
            <a:ext cx="2190845" cy="527787"/>
          </a:xfrm>
          <a:prstGeom prst="rect">
            <a:avLst/>
          </a:prstGeom>
          <a:gradFill>
            <a:gsLst>
              <a:gs pos="0">
                <a:schemeClr val="bg1">
                  <a:alpha val="0"/>
                </a:schemeClr>
              </a:gs>
              <a:gs pos="100000">
                <a:schemeClr val="accent1">
                  <a:alpha val="1100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custDataLst>
              <p:tags r:id="rId3"/>
            </p:custDataLst>
          </p:nvPr>
        </p:nvSpPr>
        <p:spPr>
          <a:xfrm>
            <a:off x="852839" y="1598878"/>
            <a:ext cx="76340" cy="527788"/>
          </a:xfrm>
          <a:prstGeom prst="rect">
            <a:avLst/>
          </a:prstGeom>
          <a:gradFill>
            <a:gsLst>
              <a:gs pos="0">
                <a:schemeClr val="accent2"/>
              </a:gs>
              <a:gs pos="100000">
                <a:schemeClr val="accent1"/>
              </a:gs>
            </a:gsLst>
            <a:lin ang="5400000" scaled="0"/>
          </a:gradFill>
          <a:ln w="11811" cap="flat">
            <a:no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custDataLst>
              <p:tags r:id="rId4"/>
            </p:custDataLst>
          </p:nvPr>
        </p:nvSpPr>
        <p:spPr>
          <a:xfrm>
            <a:off x="1010740" y="1598876"/>
            <a:ext cx="4865801" cy="527789"/>
          </a:xfrm>
          <a:prstGeom prst="rect">
            <a:avLst/>
          </a:prstGeom>
          <a:noFill/>
          <a:ln>
            <a:noFill/>
          </a:ln>
        </p:spPr>
        <p:txBody>
          <a:bodyPr vert="horz" wrap="square" lIns="0" tIns="0" rIns="0" bIns="0" rtlCol="0" anchor="ctr"/>
          <a:lstStyle/>
          <a:p>
            <a:pPr algn="l">
              <a:lnSpc>
                <a:spcPct val="110000"/>
              </a:lnSpc>
            </a:pPr>
            <a:r>
              <a:rPr kumimoji="1" lang="en-US" altLang="zh-CN" sz="1600">
                <a:ln w="12700">
                  <a:noFill/>
                </a:ln>
                <a:gradFill>
                  <a:gsLst>
                    <a:gs pos="0">
                      <a:schemeClr val="accent2"/>
                    </a:gs>
                    <a:gs pos="93000">
                      <a:schemeClr val="accent1"/>
                    </a:gs>
                  </a:gsLst>
                  <a:lin ang="5400000" scaled="0"/>
                </a:gradFill>
                <a:latin typeface="Source Han Sans CN Bold" panose="020B0800000000000000" charset="-122"/>
                <a:ea typeface="Source Han Sans CN Bold" panose="020B0800000000000000" charset="-122"/>
                <a:cs typeface="Source Han Sans CN Bold" panose="020B0800000000000000" charset="-122"/>
              </a:rPr>
              <a:t>团队构成</a:t>
            </a:r>
            <a:endParaRPr kumimoji="1" lang="zh-CN" altLang="en-US"/>
          </a:p>
        </p:txBody>
      </p:sp>
      <p:sp>
        <p:nvSpPr>
          <p:cNvPr id="9" name="标题 1"/>
          <p:cNvSpPr txBox="1"/>
          <p:nvPr>
            <p:custDataLst>
              <p:tags r:id="rId5"/>
            </p:custDataLst>
          </p:nvPr>
        </p:nvSpPr>
        <p:spPr>
          <a:xfrm>
            <a:off x="1010740" y="2205645"/>
            <a:ext cx="4865803" cy="3614717"/>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3A3A3A">
                    <a:alpha val="100000"/>
                  </a:srgbClr>
                </a:solidFill>
                <a:latin typeface="Source Han Sans" panose="020B0500000000000000" charset="-122"/>
                <a:ea typeface="Source Han Sans" panose="020B0500000000000000" charset="-122"/>
                <a:cs typeface="Source Han Sans" panose="020B0500000000000000" charset="-122"/>
              </a:rPr>
              <a:t>本项目团队由四名成员组成，成员均为2022级计算机学院计算机科学与技术专</a:t>
            </a:r>
            <a:r>
              <a:rPr kumimoji="1" lang="en-US" altLang="zh-CN" sz="1400">
                <a:ln w="12700">
                  <a:noFill/>
                </a:ln>
                <a:solidFill>
                  <a:srgbClr val="3A3A3A">
                    <a:alpha val="100000"/>
                  </a:srgbClr>
                </a:solidFill>
                <a:latin typeface="Source Han Sans" panose="020B0500000000000000" charset="-122"/>
                <a:ea typeface="Source Han Sans" panose="020B0500000000000000" charset="-122"/>
                <a:cs typeface="Source Han Sans" panose="020B0500000000000000" charset="-122"/>
              </a:rPr>
              <a:t>业本科生。</a:t>
            </a:r>
            <a:endParaRPr kumimoji="1" lang="en-US" altLang="zh-CN" sz="1400">
              <a:ln w="12700">
                <a:noFill/>
              </a:ln>
              <a:solidFill>
                <a:srgbClr val="3A3A3A">
                  <a:alpha val="100000"/>
                </a:srgbClr>
              </a:solidFill>
              <a:latin typeface="Source Han Sans" panose="020B0500000000000000" charset="-122"/>
              <a:ea typeface="Source Han Sans" panose="020B0500000000000000" charset="-122"/>
              <a:cs typeface="Source Han Sans" panose="020B0500000000000000" charset="-122"/>
            </a:endParaRPr>
          </a:p>
          <a:p>
            <a:pPr algn="l">
              <a:lnSpc>
                <a:spcPct val="150000"/>
              </a:lnSpc>
            </a:pPr>
            <a:r>
              <a:rPr kumimoji="1" lang="en-US" altLang="zh-CN" sz="1400">
                <a:ln w="12700">
                  <a:noFill/>
                </a:ln>
                <a:solidFill>
                  <a:srgbClr val="3A3A3A">
                    <a:alpha val="100000"/>
                  </a:srgbClr>
                </a:solidFill>
                <a:latin typeface="Source Han Sans" panose="020B0500000000000000" charset="-122"/>
                <a:ea typeface="Source Han Sans" panose="020B0500000000000000" charset="-122"/>
                <a:cs typeface="Source Han Sans" panose="020B0500000000000000" charset="-122"/>
              </a:rPr>
              <a:t>团队的主要职责包括前后台的前端界面设计与实现、后端逻辑处理以及数据库的设计与维护。每位成员在项目中都发挥了自己的技术特长，协作高效，共同推动了项目的顺利完成。</a:t>
            </a:r>
            <a:endParaRPr kumimoji="1" lang="en-US" altLang="zh-CN" sz="1400">
              <a:ln w="12700">
                <a:noFill/>
              </a:ln>
              <a:solidFill>
                <a:srgbClr val="3A3A3A">
                  <a:alpha val="100000"/>
                </a:srgbClr>
              </a:solidFill>
              <a:latin typeface="Source Han Sans" panose="020B0500000000000000" charset="-122"/>
              <a:ea typeface="Source Han Sans" panose="020B0500000000000000" charset="-122"/>
              <a:cs typeface="Source Han Sans" panose="020B0500000000000000" charset="-122"/>
            </a:endParaRPr>
          </a:p>
        </p:txBody>
      </p:sp>
      <p:sp>
        <p:nvSpPr>
          <p:cNvPr id="10" name="标题 1"/>
          <p:cNvSpPr txBox="1"/>
          <p:nvPr>
            <p:custDataLst>
              <p:tags r:id="rId6"/>
            </p:custDataLst>
          </p:nvPr>
        </p:nvSpPr>
        <p:spPr>
          <a:xfrm>
            <a:off x="6156565" y="1598879"/>
            <a:ext cx="5169897" cy="4385997"/>
          </a:xfrm>
          <a:prstGeom prst="rect">
            <a:avLst/>
          </a:prstGeom>
          <a:solidFill>
            <a:schemeClr val="bg1"/>
          </a:solidFill>
          <a:ln w="15875" cap="flat">
            <a:noFill/>
            <a:miter/>
          </a:ln>
          <a:effectLst>
            <a:outerShdw blurRad="152400" dist="38100" dir="2700000" algn="tl" rotWithShape="0">
              <a:schemeClr val="accent1">
                <a:lumMod val="50000"/>
                <a:alpha val="19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custDataLst>
              <p:tags r:id="rId7"/>
            </p:custDataLst>
          </p:nvPr>
        </p:nvSpPr>
        <p:spPr>
          <a:xfrm>
            <a:off x="6165720" y="1598879"/>
            <a:ext cx="2190845" cy="527787"/>
          </a:xfrm>
          <a:prstGeom prst="rect">
            <a:avLst/>
          </a:prstGeom>
          <a:gradFill>
            <a:gsLst>
              <a:gs pos="0">
                <a:schemeClr val="bg1">
                  <a:alpha val="0"/>
                </a:schemeClr>
              </a:gs>
              <a:gs pos="100000">
                <a:schemeClr val="accent1">
                  <a:alpha val="1100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custDataLst>
              <p:tags r:id="rId8"/>
            </p:custDataLst>
          </p:nvPr>
        </p:nvSpPr>
        <p:spPr>
          <a:xfrm>
            <a:off x="6156564" y="1598879"/>
            <a:ext cx="76340" cy="527788"/>
          </a:xfrm>
          <a:prstGeom prst="rect">
            <a:avLst/>
          </a:prstGeom>
          <a:gradFill>
            <a:gsLst>
              <a:gs pos="0">
                <a:schemeClr val="accent2"/>
              </a:gs>
              <a:gs pos="100000">
                <a:schemeClr val="accent1"/>
              </a:gs>
            </a:gsLst>
            <a:lin ang="5400000" scaled="0"/>
          </a:gradFill>
          <a:ln w="11811" cap="flat">
            <a:noFill/>
            <a:miter/>
          </a:ln>
        </p:spPr>
        <p:txBody>
          <a:bodyPr vert="horz" wrap="square" lIns="91440" tIns="45720" rIns="91440" bIns="45720" rtlCol="0" anchor="ctr"/>
          <a:lstStyle/>
          <a:p>
            <a:pPr algn="l">
              <a:lnSpc>
                <a:spcPct val="110000"/>
              </a:lnSpc>
            </a:pPr>
            <a:endParaRPr kumimoji="1" lang="zh-CN" altLang="en-US"/>
          </a:p>
        </p:txBody>
      </p:sp>
      <p:sp>
        <p:nvSpPr>
          <p:cNvPr id="13" name="标题 1"/>
          <p:cNvSpPr txBox="1"/>
          <p:nvPr>
            <p:custDataLst>
              <p:tags r:id="rId9"/>
            </p:custDataLst>
          </p:nvPr>
        </p:nvSpPr>
        <p:spPr>
          <a:xfrm>
            <a:off x="6314465" y="1598877"/>
            <a:ext cx="4865801" cy="527789"/>
          </a:xfrm>
          <a:prstGeom prst="rect">
            <a:avLst/>
          </a:prstGeom>
          <a:noFill/>
          <a:ln>
            <a:noFill/>
          </a:ln>
        </p:spPr>
        <p:txBody>
          <a:bodyPr vert="horz" wrap="square" lIns="0" tIns="0" rIns="0" bIns="0" rtlCol="0" anchor="ctr"/>
          <a:lstStyle/>
          <a:p>
            <a:pPr algn="l">
              <a:lnSpc>
                <a:spcPct val="110000"/>
              </a:lnSpc>
            </a:pPr>
            <a:r>
              <a:rPr kumimoji="1" lang="en-US" altLang="zh-CN" sz="1600">
                <a:ln w="12700">
                  <a:noFill/>
                </a:ln>
                <a:gradFill>
                  <a:gsLst>
                    <a:gs pos="0">
                      <a:schemeClr val="accent2"/>
                    </a:gs>
                    <a:gs pos="93000">
                      <a:schemeClr val="accent1"/>
                    </a:gs>
                  </a:gsLst>
                  <a:lin ang="5400000" scaled="0"/>
                </a:gradFill>
                <a:latin typeface="Source Han Sans CN Bold" panose="020B0800000000000000" charset="-122"/>
                <a:ea typeface="Source Han Sans CN Bold" panose="020B0800000000000000" charset="-122"/>
                <a:cs typeface="Source Han Sans CN Bold" panose="020B0800000000000000" charset="-122"/>
              </a:rPr>
              <a:t>分工细节</a:t>
            </a:r>
            <a:endParaRPr kumimoji="1" lang="zh-CN" altLang="en-US"/>
          </a:p>
        </p:txBody>
      </p:sp>
      <p:sp>
        <p:nvSpPr>
          <p:cNvPr id="14" name="标题 1"/>
          <p:cNvSpPr txBox="1"/>
          <p:nvPr>
            <p:custDataLst>
              <p:tags r:id="rId10"/>
            </p:custDataLst>
          </p:nvPr>
        </p:nvSpPr>
        <p:spPr>
          <a:xfrm>
            <a:off x="6314466" y="2205646"/>
            <a:ext cx="4865803" cy="3614717"/>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3A3A3A">
                    <a:alpha val="100000"/>
                  </a:srgbClr>
                </a:solidFill>
                <a:latin typeface="Source Han Sans" panose="020B0500000000000000" charset="-122"/>
                <a:ea typeface="Source Han Sans" panose="020B0500000000000000" charset="-122"/>
                <a:cs typeface="Source Han Sans" panose="020B0500000000000000" charset="-122"/>
                <a:sym typeface="+mn-ea"/>
              </a:rPr>
              <a:t>详细分工：</a:t>
            </a:r>
            <a:endParaRPr kumimoji="1" lang="en-US" altLang="zh-CN" sz="1400">
              <a:ln w="12700">
                <a:noFill/>
              </a:ln>
              <a:solidFill>
                <a:srgbClr val="3A3A3A">
                  <a:alpha val="100000"/>
                </a:srgbClr>
              </a:solidFill>
              <a:latin typeface="Source Han Sans" panose="020B0500000000000000" charset="-122"/>
              <a:ea typeface="Source Han Sans" panose="020B0500000000000000" charset="-122"/>
              <a:cs typeface="Source Han Sans" panose="020B0500000000000000" charset="-122"/>
            </a:endParaRPr>
          </a:p>
          <a:p>
            <a:pPr algn="l">
              <a:lnSpc>
                <a:spcPct val="150000"/>
              </a:lnSpc>
            </a:pPr>
            <a:r>
              <a:rPr kumimoji="1" lang="en-US" altLang="zh-CN" sz="1400">
                <a:ln w="12700">
                  <a:noFill/>
                </a:ln>
                <a:solidFill>
                  <a:srgbClr val="3A3A3A">
                    <a:alpha val="100000"/>
                  </a:srgbClr>
                </a:solidFill>
                <a:latin typeface="Source Han Sans" panose="020B0500000000000000" charset="-122"/>
                <a:ea typeface="Source Han Sans" panose="020B0500000000000000" charset="-122"/>
                <a:cs typeface="Source Han Sans" panose="020B0500000000000000" charset="-122"/>
                <a:sym typeface="+mn-ea"/>
              </a:rPr>
              <a:t>组长孔德嵘负责数据库搭建和login页面，并实现页面重定向逻辑。</a:t>
            </a:r>
            <a:endParaRPr kumimoji="1" lang="en-US" altLang="zh-CN" sz="1400">
              <a:ln w="12700">
                <a:noFill/>
              </a:ln>
              <a:solidFill>
                <a:srgbClr val="3A3A3A">
                  <a:alpha val="100000"/>
                </a:srgbClr>
              </a:solidFill>
              <a:latin typeface="Source Han Sans" panose="020B0500000000000000" charset="-122"/>
              <a:ea typeface="Source Han Sans" panose="020B0500000000000000" charset="-122"/>
              <a:cs typeface="Source Han Sans" panose="020B0500000000000000" charset="-122"/>
            </a:endParaRPr>
          </a:p>
          <a:p>
            <a:pPr algn="l">
              <a:lnSpc>
                <a:spcPct val="150000"/>
              </a:lnSpc>
            </a:pPr>
            <a:r>
              <a:rPr kumimoji="1" lang="en-US" altLang="zh-CN" sz="1400">
                <a:ln w="12700">
                  <a:noFill/>
                </a:ln>
                <a:solidFill>
                  <a:srgbClr val="3A3A3A">
                    <a:alpha val="100000"/>
                  </a:srgbClr>
                </a:solidFill>
                <a:latin typeface="Source Han Sans" panose="020B0500000000000000" charset="-122"/>
                <a:ea typeface="Source Han Sans" panose="020B0500000000000000" charset="-122"/>
                <a:cs typeface="Source Han Sans" panose="020B0500000000000000" charset="-122"/>
                <a:sym typeface="+mn-ea"/>
              </a:rPr>
              <a:t>组员刘家骥与组长孔德嵘负责实现前台设计</a:t>
            </a:r>
            <a:r>
              <a:rPr kumimoji="1" lang="zh-CN" altLang="en-US" sz="1400">
                <a:ln w="12700">
                  <a:noFill/>
                </a:ln>
                <a:solidFill>
                  <a:srgbClr val="3A3A3A">
                    <a:alpha val="100000"/>
                  </a:srgbClr>
                </a:solidFill>
                <a:latin typeface="Source Han Sans" panose="020B0500000000000000" charset="-122"/>
                <a:ea typeface="Source Han Sans" panose="020B0500000000000000" charset="-122"/>
                <a:cs typeface="Source Han Sans" panose="020B0500000000000000" charset="-122"/>
                <a:sym typeface="+mn-ea"/>
              </a:rPr>
              <a:t>、</a:t>
            </a:r>
            <a:r>
              <a:rPr kumimoji="1" lang="zh-CN" altLang="en-US" sz="1400">
                <a:ln w="12700">
                  <a:noFill/>
                </a:ln>
                <a:solidFill>
                  <a:srgbClr val="3A3A3A">
                    <a:alpha val="100000"/>
                  </a:srgbClr>
                </a:solidFill>
                <a:latin typeface="Source Han Sans" panose="020B0500000000000000" charset="-122"/>
                <a:ea typeface="Source Han Sans" panose="020B0500000000000000" charset="-122"/>
                <a:cs typeface="Source Han Sans" panose="020B0500000000000000" charset="-122"/>
                <a:sym typeface="+mn-ea"/>
              </a:rPr>
              <a:t>题目展示</a:t>
            </a:r>
            <a:r>
              <a:rPr kumimoji="1" lang="en-US" altLang="zh-CN" sz="1400">
                <a:ln w="12700">
                  <a:noFill/>
                </a:ln>
                <a:solidFill>
                  <a:srgbClr val="3A3A3A">
                    <a:alpha val="100000"/>
                  </a:srgbClr>
                </a:solidFill>
                <a:latin typeface="Source Han Sans" panose="020B0500000000000000" charset="-122"/>
                <a:ea typeface="Source Han Sans" panose="020B0500000000000000" charset="-122"/>
                <a:cs typeface="Source Han Sans" panose="020B0500000000000000" charset="-122"/>
                <a:sym typeface="+mn-ea"/>
              </a:rPr>
              <a:t>和</a:t>
            </a:r>
            <a:r>
              <a:rPr kumimoji="1" lang="zh-CN" altLang="en-US" sz="1400">
                <a:ln w="12700">
                  <a:noFill/>
                </a:ln>
                <a:solidFill>
                  <a:srgbClr val="3A3A3A">
                    <a:alpha val="100000"/>
                  </a:srgbClr>
                </a:solidFill>
                <a:latin typeface="Source Han Sans" panose="020B0500000000000000" charset="-122"/>
                <a:ea typeface="Source Han Sans" panose="020B0500000000000000" charset="-122"/>
                <a:cs typeface="Source Han Sans" panose="020B0500000000000000" charset="-122"/>
                <a:sym typeface="+mn-ea"/>
              </a:rPr>
              <a:t>提交</a:t>
            </a:r>
            <a:r>
              <a:rPr kumimoji="1" lang="en-US" altLang="zh-CN" sz="1400">
                <a:ln w="12700">
                  <a:noFill/>
                </a:ln>
                <a:solidFill>
                  <a:srgbClr val="3A3A3A">
                    <a:alpha val="100000"/>
                  </a:srgbClr>
                </a:solidFill>
                <a:latin typeface="Source Han Sans" panose="020B0500000000000000" charset="-122"/>
                <a:ea typeface="Source Han Sans" panose="020B0500000000000000" charset="-122"/>
                <a:cs typeface="Source Han Sans" panose="020B0500000000000000" charset="-122"/>
                <a:sym typeface="+mn-ea"/>
              </a:rPr>
              <a:t>逻辑处理。</a:t>
            </a:r>
            <a:endParaRPr kumimoji="1" lang="en-US" altLang="zh-CN" sz="1400">
              <a:ln w="12700">
                <a:noFill/>
              </a:ln>
              <a:solidFill>
                <a:srgbClr val="3A3A3A">
                  <a:alpha val="100000"/>
                </a:srgbClr>
              </a:solidFill>
              <a:latin typeface="Source Han Sans" panose="020B0500000000000000" charset="-122"/>
              <a:ea typeface="Source Han Sans" panose="020B0500000000000000" charset="-122"/>
              <a:cs typeface="Source Han Sans" panose="020B0500000000000000" charset="-122"/>
            </a:endParaRPr>
          </a:p>
          <a:p>
            <a:pPr algn="l">
              <a:lnSpc>
                <a:spcPct val="150000"/>
              </a:lnSpc>
            </a:pPr>
            <a:r>
              <a:rPr kumimoji="1" lang="en-US" altLang="zh-CN" sz="1400">
                <a:ln w="12700">
                  <a:noFill/>
                </a:ln>
                <a:solidFill>
                  <a:srgbClr val="3A3A3A">
                    <a:alpha val="100000"/>
                  </a:srgbClr>
                </a:solidFill>
                <a:latin typeface="Source Han Sans" panose="020B0500000000000000" charset="-122"/>
                <a:ea typeface="Source Han Sans" panose="020B0500000000000000" charset="-122"/>
                <a:cs typeface="Source Han Sans" panose="020B0500000000000000" charset="-122"/>
                <a:sym typeface="+mn-ea"/>
              </a:rPr>
              <a:t>组员蔡沅宏和组员黄明洲负责实现后台设计、数据可视化展示和增删改查逻辑处理。</a:t>
            </a:r>
            <a:endParaRPr kumimoji="1" lang="en-US" altLang="zh-CN" sz="1400">
              <a:ln w="12700">
                <a:noFill/>
              </a:ln>
              <a:solidFill>
                <a:srgbClr val="3A3A3A">
                  <a:alpha val="100000"/>
                </a:srgbClr>
              </a:solidFill>
              <a:latin typeface="Source Han Sans" panose="020B0500000000000000" charset="-122"/>
              <a:ea typeface="Source Han Sans" panose="020B0500000000000000" charset="-122"/>
              <a:cs typeface="Source Han Sans" panose="020B0500000000000000" charset="-122"/>
              <a:sym typeface="+mn-ea"/>
            </a:endParaRPr>
          </a:p>
          <a:p>
            <a:pPr algn="l">
              <a:lnSpc>
                <a:spcPct val="150000"/>
              </a:lnSpc>
            </a:pPr>
            <a:r>
              <a:rPr kumimoji="1" lang="zh-CN" altLang="en-US" sz="1400">
                <a:ln w="12700">
                  <a:noFill/>
                </a:ln>
                <a:solidFill>
                  <a:srgbClr val="3A3A3A">
                    <a:alpha val="100000"/>
                  </a:srgbClr>
                </a:solidFill>
                <a:latin typeface="Source Han Sans" panose="020B0500000000000000" charset="-122"/>
                <a:ea typeface="Source Han Sans" panose="020B0500000000000000" charset="-122"/>
                <a:cs typeface="Source Han Sans" panose="020B0500000000000000" charset="-122"/>
                <a:sym typeface="+mn-ea"/>
              </a:rPr>
              <a:t>组员蔡沅宏负责完成项目展示</a:t>
            </a:r>
            <a:r>
              <a:rPr kumimoji="1" lang="en-US" altLang="zh-CN" sz="1400">
                <a:ln w="12700">
                  <a:noFill/>
                </a:ln>
                <a:solidFill>
                  <a:srgbClr val="3A3A3A">
                    <a:alpha val="100000"/>
                  </a:srgbClr>
                </a:solidFill>
                <a:latin typeface="Source Han Sans" panose="020B0500000000000000" charset="-122"/>
                <a:ea typeface="Source Han Sans" panose="020B0500000000000000" charset="-122"/>
                <a:cs typeface="Source Han Sans" panose="020B0500000000000000" charset="-122"/>
                <a:sym typeface="+mn-ea"/>
              </a:rPr>
              <a:t>ppt</a:t>
            </a:r>
            <a:r>
              <a:rPr kumimoji="1" lang="zh-CN" altLang="en-US" sz="1400">
                <a:ln w="12700">
                  <a:noFill/>
                </a:ln>
                <a:solidFill>
                  <a:srgbClr val="3A3A3A">
                    <a:alpha val="100000"/>
                  </a:srgbClr>
                </a:solidFill>
                <a:latin typeface="Source Han Sans" panose="020B0500000000000000" charset="-122"/>
                <a:ea typeface="Source Han Sans" panose="020B0500000000000000" charset="-122"/>
                <a:cs typeface="Source Han Sans" panose="020B0500000000000000" charset="-122"/>
                <a:sym typeface="+mn-ea"/>
              </a:rPr>
              <a:t>；</a:t>
            </a:r>
            <a:endParaRPr kumimoji="1" lang="zh-CN" altLang="en-US" sz="1400">
              <a:ln w="12700">
                <a:noFill/>
              </a:ln>
              <a:solidFill>
                <a:srgbClr val="3A3A3A">
                  <a:alpha val="100000"/>
                </a:srgbClr>
              </a:solidFill>
              <a:latin typeface="Source Han Sans" panose="020B0500000000000000" charset="-122"/>
              <a:ea typeface="Source Han Sans" panose="020B0500000000000000" charset="-122"/>
              <a:cs typeface="Source Han Sans" panose="020B0500000000000000" charset="-122"/>
              <a:sym typeface="+mn-ea"/>
            </a:endParaRPr>
          </a:p>
          <a:p>
            <a:pPr algn="l">
              <a:lnSpc>
                <a:spcPct val="150000"/>
              </a:lnSpc>
            </a:pPr>
            <a:r>
              <a:rPr kumimoji="1" lang="zh-CN" altLang="en-US" sz="1400">
                <a:ln w="12700">
                  <a:noFill/>
                </a:ln>
                <a:solidFill>
                  <a:srgbClr val="3A3A3A">
                    <a:alpha val="100000"/>
                  </a:srgbClr>
                </a:solidFill>
                <a:latin typeface="Source Han Sans" panose="020B0500000000000000" charset="-122"/>
                <a:ea typeface="Source Han Sans" panose="020B0500000000000000" charset="-122"/>
                <a:cs typeface="Source Han Sans" panose="020B0500000000000000" charset="-122"/>
                <a:sym typeface="+mn-ea"/>
              </a:rPr>
              <a:t>组长孔德嵘负责完成</a:t>
            </a:r>
            <a:r>
              <a:rPr kumimoji="1" lang="zh-CN" altLang="en-US" sz="1400">
                <a:ln w="12700">
                  <a:noFill/>
                </a:ln>
                <a:solidFill>
                  <a:srgbClr val="3A3A3A">
                    <a:alpha val="100000"/>
                  </a:srgbClr>
                </a:solidFill>
                <a:latin typeface="Source Han Sans" panose="020B0500000000000000" charset="-122"/>
                <a:ea typeface="Source Han Sans" panose="020B0500000000000000" charset="-122"/>
                <a:cs typeface="Source Han Sans" panose="020B0500000000000000" charset="-122"/>
              </a:rPr>
              <a:t>部署文档和设计文档；</a:t>
            </a:r>
            <a:endParaRPr kumimoji="1" lang="zh-CN" altLang="en-US" sz="1400">
              <a:ln w="12700">
                <a:noFill/>
              </a:ln>
              <a:solidFill>
                <a:srgbClr val="3A3A3A">
                  <a:alpha val="100000"/>
                </a:srgbClr>
              </a:solidFill>
              <a:latin typeface="Source Han Sans" panose="020B0500000000000000" charset="-122"/>
              <a:ea typeface="Source Han Sans" panose="020B0500000000000000" charset="-122"/>
              <a:cs typeface="Source Han Sans" panose="020B0500000000000000" charset="-122"/>
            </a:endParaRPr>
          </a:p>
          <a:p>
            <a:pPr algn="l">
              <a:lnSpc>
                <a:spcPct val="150000"/>
              </a:lnSpc>
            </a:pPr>
            <a:r>
              <a:rPr kumimoji="1" lang="zh-CN" altLang="en-US" sz="1400">
                <a:ln w="12700">
                  <a:noFill/>
                </a:ln>
                <a:solidFill>
                  <a:srgbClr val="3A3A3A">
                    <a:alpha val="100000"/>
                  </a:srgbClr>
                </a:solidFill>
                <a:latin typeface="Source Han Sans" panose="020B0500000000000000" charset="-122"/>
                <a:ea typeface="Source Han Sans" panose="020B0500000000000000" charset="-122"/>
                <a:cs typeface="Source Han Sans" panose="020B0500000000000000" charset="-122"/>
              </a:rPr>
              <a:t>组员刘家骥负责</a:t>
            </a:r>
            <a:r>
              <a:rPr kumimoji="1" lang="zh-CN" altLang="en-US" sz="1400">
                <a:ln w="12700">
                  <a:noFill/>
                </a:ln>
                <a:solidFill>
                  <a:srgbClr val="3A3A3A">
                    <a:alpha val="100000"/>
                  </a:srgbClr>
                </a:solidFill>
                <a:latin typeface="Source Han Sans" panose="020B0500000000000000" charset="-122"/>
                <a:ea typeface="Source Han Sans" panose="020B0500000000000000" charset="-122"/>
                <a:cs typeface="Source Han Sans" panose="020B0500000000000000" charset="-122"/>
              </a:rPr>
              <a:t>完成需求文档和实现文档；</a:t>
            </a:r>
            <a:endParaRPr kumimoji="1" lang="zh-CN" altLang="en-US" sz="1400">
              <a:ln w="12700">
                <a:noFill/>
              </a:ln>
              <a:solidFill>
                <a:srgbClr val="3A3A3A">
                  <a:alpha val="100000"/>
                </a:srgbClr>
              </a:solidFill>
              <a:latin typeface="Source Han Sans" panose="020B0500000000000000" charset="-122"/>
              <a:ea typeface="Source Han Sans" panose="020B0500000000000000" charset="-122"/>
              <a:cs typeface="Source Han Sans" panose="020B0500000000000000" charset="-122"/>
            </a:endParaRPr>
          </a:p>
          <a:p>
            <a:pPr algn="l">
              <a:lnSpc>
                <a:spcPct val="150000"/>
              </a:lnSpc>
            </a:pPr>
            <a:r>
              <a:rPr kumimoji="1" lang="zh-CN" altLang="en-US" sz="1400">
                <a:ln w="12700">
                  <a:noFill/>
                </a:ln>
                <a:solidFill>
                  <a:srgbClr val="3A3A3A">
                    <a:alpha val="100000"/>
                  </a:srgbClr>
                </a:solidFill>
                <a:latin typeface="Source Han Sans" panose="020B0500000000000000" charset="-122"/>
                <a:ea typeface="Source Han Sans" panose="020B0500000000000000" charset="-122"/>
                <a:cs typeface="Source Han Sans" panose="020B0500000000000000" charset="-122"/>
              </a:rPr>
              <a:t>组员黄明洲负责完成</a:t>
            </a:r>
            <a:r>
              <a:rPr kumimoji="1" lang="zh-CN" altLang="en-US" sz="1400">
                <a:ln w="12700">
                  <a:noFill/>
                </a:ln>
                <a:solidFill>
                  <a:srgbClr val="3A3A3A">
                    <a:alpha val="100000"/>
                  </a:srgbClr>
                </a:solidFill>
                <a:latin typeface="Source Han Sans" panose="020B0500000000000000" charset="-122"/>
                <a:ea typeface="Source Han Sans" panose="020B0500000000000000" charset="-122"/>
                <a:cs typeface="Source Han Sans" panose="020B0500000000000000" charset="-122"/>
              </a:rPr>
              <a:t>用户手册。</a:t>
            </a:r>
            <a:endParaRPr kumimoji="1" lang="zh-CN" altLang="en-US" sz="1400">
              <a:ln w="12700">
                <a:noFill/>
              </a:ln>
              <a:solidFill>
                <a:srgbClr val="3A3A3A">
                  <a:alpha val="100000"/>
                </a:srgbClr>
              </a:solidFill>
              <a:latin typeface="Source Han Sans" panose="020B0500000000000000" charset="-122"/>
              <a:ea typeface="Source Han Sans" panose="020B0500000000000000" charset="-122"/>
              <a:cs typeface="Source Han Sans" panose="020B0500000000000000" charset="-122"/>
            </a:endParaRPr>
          </a:p>
          <a:p>
            <a:pPr algn="l">
              <a:lnSpc>
                <a:spcPct val="150000"/>
              </a:lnSpc>
            </a:pPr>
            <a:endParaRPr kumimoji="1" lang="zh-CN" altLang="en-US"/>
          </a:p>
        </p:txBody>
      </p:sp>
      <p:sp>
        <p:nvSpPr>
          <p:cNvPr id="15" name="标题 1"/>
          <p:cNvSpPr txBox="1"/>
          <p:nvPr/>
        </p:nvSpPr>
        <p:spPr>
          <a:xfrm>
            <a:off x="810592" y="263750"/>
            <a:ext cx="10878487"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项目分工</a:t>
            </a:r>
            <a:endParaRPr kumimoji="1" lang="zh-CN" altLang="en-US"/>
          </a:p>
        </p:txBody>
      </p:sp>
      <p:sp>
        <p:nvSpPr>
          <p:cNvPr id="16" name="标题 1"/>
          <p:cNvSpPr txBox="1"/>
          <p:nvPr/>
        </p:nvSpPr>
        <p:spPr>
          <a:xfrm>
            <a:off x="327659" y="324821"/>
            <a:ext cx="159713" cy="159713"/>
          </a:xfrm>
          <a:prstGeom prst="rect">
            <a:avLst/>
          </a:prstGeom>
          <a:noFill/>
          <a:ln w="12700" cap="sq">
            <a:solidFill>
              <a:schemeClr val="bg1">
                <a:lumMod val="6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382730" y="379892"/>
            <a:ext cx="255445" cy="255445"/>
          </a:xfrm>
          <a:prstGeom prst="rect">
            <a:avLst/>
          </a:prstGeom>
          <a:solidFill>
            <a:schemeClr val="tx1">
              <a:lumMod val="75000"/>
              <a:lumOff val="2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2000"/>
                                        <p:tgtEl>
                                          <p:spTgt spid="9"/>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ox(in)">
                                      <p:cBhvr>
                                        <p:cTn id="10"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10000"/>
                  <a:lumOff val="9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custDataLst>
              <p:tags r:id="rId1"/>
            </p:custDataLst>
          </p:nvPr>
        </p:nvSpPr>
        <p:spPr>
          <a:xfrm>
            <a:off x="1489284" y="1619284"/>
            <a:ext cx="4026441" cy="4026441"/>
          </a:xfrm>
          <a:prstGeom prst="arc">
            <a:avLst>
              <a:gd name="adj1" fmla="val 3456335"/>
              <a:gd name="adj2" fmla="val 18870257"/>
            </a:avLst>
          </a:prstGeom>
          <a:noFill/>
          <a:ln w="76200" cap="rnd">
            <a:gradFill>
              <a:gsLst>
                <a:gs pos="18000">
                  <a:schemeClr val="accent1"/>
                </a:gs>
                <a:gs pos="100000">
                  <a:schemeClr val="accent1">
                    <a:lumMod val="5000"/>
                    <a:lumOff val="95000"/>
                    <a:alpha val="0"/>
                  </a:schemeClr>
                </a:gs>
              </a:gsLst>
              <a:lin ang="1200000" scaled="0"/>
            </a:gra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custDataLst>
              <p:tags r:id="rId2"/>
            </p:custDataLst>
          </p:nvPr>
        </p:nvSpPr>
        <p:spPr>
          <a:xfrm>
            <a:off x="1933077" y="3168115"/>
            <a:ext cx="3333315" cy="1679845"/>
          </a:xfrm>
          <a:prstGeom prst="rect">
            <a:avLst/>
          </a:prstGeom>
          <a:noFill/>
          <a:ln>
            <a:noFill/>
          </a:ln>
        </p:spPr>
        <p:txBody>
          <a:bodyPr vert="horz" wrap="square" lIns="91440" tIns="45720" rIns="91440" bIns="45720" rtlCol="0" anchor="t"/>
          <a:lstStyle/>
          <a:p>
            <a:pPr algn="l">
              <a:lnSpc>
                <a:spcPct val="12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从项目启动</a:t>
            </a:r>
            <a:r>
              <a:rPr kumimoji="1" lang="zh-CN" altLang="en-US"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调研、确认框架</a:t>
            </a: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到完成，整个开发周期历时</a:t>
            </a:r>
            <a:r>
              <a:rPr kumimoji="1" lang="zh-CN" altLang="en-US"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约两周</a:t>
            </a: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，团队成员投入了大量的时间和精力。</a:t>
            </a:r>
            <a:endParaRPr kumimoji="1" lang="zh-CN" altLang="en-US"/>
          </a:p>
        </p:txBody>
      </p:sp>
      <p:sp>
        <p:nvSpPr>
          <p:cNvPr id="5" name="标题 1"/>
          <p:cNvSpPr txBox="1"/>
          <p:nvPr>
            <p:custDataLst>
              <p:tags r:id="rId3"/>
            </p:custDataLst>
          </p:nvPr>
        </p:nvSpPr>
        <p:spPr>
          <a:xfrm>
            <a:off x="1933077" y="2550537"/>
            <a:ext cx="3333315" cy="623148"/>
          </a:xfrm>
          <a:prstGeom prst="rect">
            <a:avLst/>
          </a:prstGeom>
          <a:noFill/>
          <a:ln>
            <a:noFill/>
          </a:ln>
        </p:spPr>
        <p:txBody>
          <a:bodyPr vert="horz" wrap="square" lIns="91440" tIns="45720" rIns="91440" bIns="45720" rtlCol="0" anchor="t"/>
          <a:lstStyle/>
          <a:p>
            <a:pPr algn="l">
              <a:lnSpc>
                <a:spcPct val="110000"/>
              </a:lnSpc>
            </a:pPr>
            <a:r>
              <a:rPr kumimoji="1" lang="en-US" altLang="zh-CN" sz="1600">
                <a:ln w="12700">
                  <a:noFill/>
                </a:ln>
                <a:solidFill>
                  <a:srgbClr val="081738">
                    <a:alpha val="100000"/>
                  </a:srgbClr>
                </a:solidFill>
                <a:latin typeface="Source Han Sans CN Bold" panose="020B0800000000000000" charset="-122"/>
                <a:ea typeface="Source Han Sans CN Bold" panose="020B0800000000000000" charset="-122"/>
                <a:cs typeface="Source Han Sans CN Bold" panose="020B0800000000000000" charset="-122"/>
              </a:rPr>
              <a:t>开发周期</a:t>
            </a:r>
            <a:endParaRPr kumimoji="1" lang="zh-CN" altLang="en-US"/>
          </a:p>
        </p:txBody>
      </p:sp>
      <p:sp>
        <p:nvSpPr>
          <p:cNvPr id="6" name="标题 1"/>
          <p:cNvSpPr txBox="1"/>
          <p:nvPr>
            <p:custDataLst>
              <p:tags r:id="rId4"/>
            </p:custDataLst>
          </p:nvPr>
        </p:nvSpPr>
        <p:spPr>
          <a:xfrm>
            <a:off x="6663575" y="1619284"/>
            <a:ext cx="4026441" cy="4026441"/>
          </a:xfrm>
          <a:prstGeom prst="arc">
            <a:avLst>
              <a:gd name="adj1" fmla="val 3456335"/>
              <a:gd name="adj2" fmla="val 18870257"/>
            </a:avLst>
          </a:prstGeom>
          <a:noFill/>
          <a:ln w="76200" cap="rnd">
            <a:gradFill>
              <a:gsLst>
                <a:gs pos="18000">
                  <a:schemeClr val="accent2"/>
                </a:gs>
                <a:gs pos="100000">
                  <a:schemeClr val="accent1">
                    <a:lumMod val="5000"/>
                    <a:lumOff val="95000"/>
                    <a:alpha val="0"/>
                  </a:schemeClr>
                </a:gs>
              </a:gsLst>
              <a:lin ang="1200000" scaled="0"/>
            </a:grad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custDataLst>
              <p:tags r:id="rId5"/>
            </p:custDataLst>
          </p:nvPr>
        </p:nvSpPr>
        <p:spPr>
          <a:xfrm>
            <a:off x="10095040" y="1911658"/>
            <a:ext cx="467405" cy="467405"/>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custDataLst>
              <p:tags r:id="rId6"/>
            </p:custDataLst>
          </p:nvPr>
        </p:nvSpPr>
        <p:spPr>
          <a:xfrm>
            <a:off x="7107368" y="3069055"/>
            <a:ext cx="3333315" cy="1679845"/>
          </a:xfrm>
          <a:prstGeom prst="rect">
            <a:avLst/>
          </a:prstGeom>
          <a:noFill/>
          <a:ln>
            <a:noFill/>
          </a:ln>
        </p:spPr>
        <p:txBody>
          <a:bodyPr vert="horz" wrap="square" lIns="91440" tIns="45720" rIns="91440" bIns="45720" rtlCol="0" anchor="t"/>
          <a:lstStyle/>
          <a:p>
            <a:pPr algn="l">
              <a:lnSpc>
                <a:spcPct val="120000"/>
              </a:lnSpc>
            </a:pPr>
            <a:r>
              <a:rPr kumimoji="1" lang="zh-CN" altLang="en-US"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本次项目的工作量较大，从搜集数据搭建新数据库，搭建前台、搭建后台，前后台</a:t>
            </a:r>
            <a:r>
              <a:rPr kumimoji="1" lang="zh-CN" altLang="en-US"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前端设计，到后台后端与数据库交互实现可视化，项目内容较为繁琐。</a:t>
            </a:r>
            <a:endParaRPr kumimoji="1" lang="zh-CN" altLang="en-US"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endParaRPr>
          </a:p>
          <a:p>
            <a:pPr algn="l">
              <a:lnSpc>
                <a:spcPct val="120000"/>
              </a:lnSpc>
            </a:pPr>
            <a:endParaRPr kumimoji="1" lang="zh-CN" altLang="en-US"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endParaRPr>
          </a:p>
          <a:p>
            <a:pPr algn="l">
              <a:lnSpc>
                <a:spcPct val="120000"/>
              </a:lnSpc>
            </a:pPr>
            <a:r>
              <a:rPr kumimoji="1" lang="zh-CN" altLang="en-US"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小组利用</a:t>
            </a: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git</a:t>
            </a:r>
            <a:r>
              <a:rPr kumimoji="1" lang="zh-CN" altLang="en-US"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实现代码版本控制，</a:t>
            </a: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GitHub的项目仓库中记录了详尽的commit历史。</a:t>
            </a:r>
            <a:endParaRPr kumimoji="1" lang="zh-CN" altLang="en-US"/>
          </a:p>
        </p:txBody>
      </p:sp>
      <p:sp>
        <p:nvSpPr>
          <p:cNvPr id="9" name="标题 1"/>
          <p:cNvSpPr txBox="1"/>
          <p:nvPr>
            <p:custDataLst>
              <p:tags r:id="rId7"/>
            </p:custDataLst>
          </p:nvPr>
        </p:nvSpPr>
        <p:spPr>
          <a:xfrm>
            <a:off x="7107368" y="2550537"/>
            <a:ext cx="3333315" cy="623148"/>
          </a:xfrm>
          <a:prstGeom prst="rect">
            <a:avLst/>
          </a:prstGeom>
          <a:noFill/>
          <a:ln>
            <a:noFill/>
          </a:ln>
        </p:spPr>
        <p:txBody>
          <a:bodyPr vert="horz" wrap="square" lIns="91440" tIns="45720" rIns="91440" bIns="45720" rtlCol="0" anchor="t"/>
          <a:lstStyle/>
          <a:p>
            <a:pPr algn="l">
              <a:lnSpc>
                <a:spcPct val="110000"/>
              </a:lnSpc>
            </a:pPr>
            <a:r>
              <a:rPr kumimoji="1" lang="en-US" altLang="zh-CN" sz="1600">
                <a:ln w="12700">
                  <a:noFill/>
                </a:ln>
                <a:solidFill>
                  <a:srgbClr val="FFC73B">
                    <a:alpha val="100000"/>
                  </a:srgbClr>
                </a:solidFill>
                <a:latin typeface="Source Han Sans CN Bold" panose="020B0800000000000000" charset="-122"/>
                <a:ea typeface="Source Han Sans CN Bold" panose="020B0800000000000000" charset="-122"/>
                <a:cs typeface="Source Han Sans CN Bold" panose="020B0800000000000000" charset="-122"/>
              </a:rPr>
              <a:t>工作量统计</a:t>
            </a:r>
            <a:endParaRPr kumimoji="1" lang="zh-CN" altLang="en-US"/>
          </a:p>
        </p:txBody>
      </p:sp>
      <p:sp>
        <p:nvSpPr>
          <p:cNvPr id="10" name="标题 1"/>
          <p:cNvSpPr txBox="1"/>
          <p:nvPr>
            <p:custDataLst>
              <p:tags r:id="rId8"/>
            </p:custDataLst>
          </p:nvPr>
        </p:nvSpPr>
        <p:spPr>
          <a:xfrm>
            <a:off x="4468579" y="1648659"/>
            <a:ext cx="1039821" cy="1039822"/>
          </a:xfrm>
          <a:prstGeom prst="ellipse">
            <a:avLst/>
          </a:prstGeom>
          <a:gradFill>
            <a:gsLst>
              <a:gs pos="0">
                <a:schemeClr val="accent1"/>
              </a:gs>
              <a:gs pos="100000">
                <a:schemeClr val="accent1">
                  <a:lumMod val="60000"/>
                  <a:lumOff val="40000"/>
                </a:schemeClr>
              </a:gs>
            </a:gsLst>
            <a:lin ang="5400000" scaled="0"/>
          </a:gradFill>
          <a:ln w="635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11" name="标题 1"/>
          <p:cNvSpPr txBox="1"/>
          <p:nvPr>
            <p:custDataLst>
              <p:tags r:id="rId9"/>
            </p:custDataLst>
          </p:nvPr>
        </p:nvSpPr>
        <p:spPr>
          <a:xfrm>
            <a:off x="4548440" y="1618674"/>
            <a:ext cx="900826" cy="1110305"/>
          </a:xfrm>
          <a:prstGeom prst="actionButtonBlank">
            <a:avLst/>
          </a:prstGeom>
          <a:noFill/>
          <a:ln w="38100" cap="flat">
            <a:noFill/>
            <a:miter/>
          </a:ln>
          <a:effectLst/>
        </p:spPr>
        <p:txBody>
          <a:bodyPr vert="horz" wrap="square" lIns="0" tIns="0" rIns="0" bIns="0" rtlCol="0" anchor="ctr"/>
          <a:lstStyle/>
          <a:p>
            <a:pPr algn="ctr">
              <a:lnSpc>
                <a:spcPct val="110000"/>
              </a:lnSpc>
            </a:pPr>
            <a:r>
              <a:rPr kumimoji="1" lang="en-US" altLang="zh-CN" sz="32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01</a:t>
            </a:r>
            <a:endParaRPr kumimoji="1" lang="zh-CN" altLang="en-US"/>
          </a:p>
        </p:txBody>
      </p:sp>
      <p:sp>
        <p:nvSpPr>
          <p:cNvPr id="12" name="标题 1"/>
          <p:cNvSpPr txBox="1"/>
          <p:nvPr>
            <p:custDataLst>
              <p:tags r:id="rId10"/>
            </p:custDataLst>
          </p:nvPr>
        </p:nvSpPr>
        <p:spPr>
          <a:xfrm>
            <a:off x="9634826" y="1648659"/>
            <a:ext cx="1039821" cy="1039822"/>
          </a:xfrm>
          <a:prstGeom prst="ellipse">
            <a:avLst/>
          </a:prstGeom>
          <a:gradFill>
            <a:gsLst>
              <a:gs pos="0">
                <a:schemeClr val="accent2"/>
              </a:gs>
              <a:gs pos="100000">
                <a:schemeClr val="accent2">
                  <a:lumMod val="60000"/>
                  <a:lumOff val="40000"/>
                </a:schemeClr>
              </a:gs>
            </a:gsLst>
            <a:lin ang="5400000" scaled="0"/>
          </a:gradFill>
          <a:ln w="635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13" name="标题 1"/>
          <p:cNvSpPr txBox="1"/>
          <p:nvPr>
            <p:custDataLst>
              <p:tags r:id="rId11"/>
            </p:custDataLst>
          </p:nvPr>
        </p:nvSpPr>
        <p:spPr>
          <a:xfrm>
            <a:off x="9714687" y="1618674"/>
            <a:ext cx="900826" cy="1110305"/>
          </a:xfrm>
          <a:prstGeom prst="actionButtonBlank">
            <a:avLst/>
          </a:prstGeom>
          <a:noFill/>
          <a:ln w="38100" cap="flat">
            <a:noFill/>
            <a:miter/>
          </a:ln>
          <a:effectLst/>
        </p:spPr>
        <p:txBody>
          <a:bodyPr vert="horz" wrap="square" lIns="0" tIns="0" rIns="0" bIns="0" rtlCol="0" anchor="ctr"/>
          <a:lstStyle/>
          <a:p>
            <a:pPr algn="ctr">
              <a:lnSpc>
                <a:spcPct val="110000"/>
              </a:lnSpc>
            </a:pPr>
            <a:r>
              <a:rPr kumimoji="1" lang="en-US" altLang="zh-CN" sz="32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02</a:t>
            </a:r>
            <a:endParaRPr kumimoji="1" lang="zh-CN" altLang="en-US"/>
          </a:p>
        </p:txBody>
      </p:sp>
      <p:sp>
        <p:nvSpPr>
          <p:cNvPr id="14" name="标题 1"/>
          <p:cNvSpPr txBox="1"/>
          <p:nvPr/>
        </p:nvSpPr>
        <p:spPr>
          <a:xfrm>
            <a:off x="810592" y="263750"/>
            <a:ext cx="10878487"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项目工作量</a:t>
            </a:r>
            <a:endParaRPr kumimoji="1" lang="zh-CN" altLang="en-US"/>
          </a:p>
        </p:txBody>
      </p:sp>
      <p:sp>
        <p:nvSpPr>
          <p:cNvPr id="15" name="标题 1"/>
          <p:cNvSpPr txBox="1"/>
          <p:nvPr/>
        </p:nvSpPr>
        <p:spPr>
          <a:xfrm>
            <a:off x="327659" y="324821"/>
            <a:ext cx="159713" cy="159713"/>
          </a:xfrm>
          <a:prstGeom prst="rect">
            <a:avLst/>
          </a:prstGeom>
          <a:noFill/>
          <a:ln w="12700" cap="sq">
            <a:solidFill>
              <a:schemeClr val="bg1">
                <a:lumMod val="6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382730" y="379892"/>
            <a:ext cx="255445" cy="255445"/>
          </a:xfrm>
          <a:prstGeom prst="rect">
            <a:avLst/>
          </a:prstGeom>
          <a:solidFill>
            <a:schemeClr val="tx1">
              <a:lumMod val="75000"/>
              <a:lumOff val="2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7" name="图片 16"/>
          <p:cNvPicPr>
            <a:picLocks noChangeAspect="1"/>
          </p:cNvPicPr>
          <p:nvPr/>
        </p:nvPicPr>
        <p:blipFill>
          <a:blip r:embed="rId12"/>
          <a:stretch>
            <a:fillRect/>
          </a:stretch>
        </p:blipFill>
        <p:spPr>
          <a:xfrm>
            <a:off x="1415415" y="1557020"/>
            <a:ext cx="4032250" cy="390080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alphaModFix amt="17000"/>
          </a:blip>
          <a:srcRect l="209" t="10053" r="183" b="15562"/>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rect l="l" t="t" r="r" b="b"/>
            <a:pathLst>
              <a:path w="12192000" h="6858000">
                <a:moveTo>
                  <a:pt x="0" y="0"/>
                </a:moveTo>
                <a:lnTo>
                  <a:pt x="12192000" y="0"/>
                </a:lnTo>
                <a:lnTo>
                  <a:pt x="12192000" y="6858000"/>
                </a:lnTo>
                <a:lnTo>
                  <a:pt x="0" y="6858000"/>
                </a:lnTo>
                <a:close/>
              </a:path>
            </a:pathLst>
          </a:custGeom>
          <a:noFill/>
          <a:ln>
            <a:noFill/>
          </a:ln>
        </p:spPr>
      </p:pic>
      <p:sp>
        <p:nvSpPr>
          <p:cNvPr id="3" name="标题 1"/>
          <p:cNvSpPr txBox="1"/>
          <p:nvPr/>
        </p:nvSpPr>
        <p:spPr>
          <a:xfrm flipV="1">
            <a:off x="8628008" y="0"/>
            <a:ext cx="3563992" cy="2181172"/>
          </a:xfrm>
          <a:custGeom>
            <a:avLst/>
            <a:gdLst>
              <a:gd name="connsiteX0" fmla="*/ 7273060 w 7739574"/>
              <a:gd name="connsiteY0" fmla="*/ 52 h 5014789"/>
              <a:gd name="connsiteX1" fmla="*/ 7631964 w 7739574"/>
              <a:gd name="connsiteY1" fmla="*/ 90705 h 5014789"/>
              <a:gd name="connsiteX2" fmla="*/ 7739574 w 7739574"/>
              <a:gd name="connsiteY2" fmla="*/ 141343 h 5014789"/>
              <a:gd name="connsiteX3" fmla="*/ 7739574 w 7739574"/>
              <a:gd name="connsiteY3" fmla="*/ 5014789 h 5014789"/>
              <a:gd name="connsiteX4" fmla="*/ 0 w 7739574"/>
              <a:gd name="connsiteY4" fmla="*/ 5014789 h 5014789"/>
              <a:gd name="connsiteX5" fmla="*/ 11383 w 7739574"/>
              <a:gd name="connsiteY5" fmla="*/ 4963174 h 5014789"/>
              <a:gd name="connsiteX6" fmla="*/ 525975 w 7739574"/>
              <a:gd name="connsiteY6" fmla="*/ 4310846 h 5014789"/>
              <a:gd name="connsiteX7" fmla="*/ 2891803 w 7739574"/>
              <a:gd name="connsiteY7" fmla="*/ 3962503 h 5014789"/>
              <a:gd name="connsiteX8" fmla="*/ 4299688 w 7739574"/>
              <a:gd name="connsiteY8" fmla="*/ 2032103 h 5014789"/>
              <a:gd name="connsiteX9" fmla="*/ 6201060 w 7739574"/>
              <a:gd name="connsiteY9" fmla="*/ 1669246 h 5014789"/>
              <a:gd name="connsiteX10" fmla="*/ 7173517 w 7739574"/>
              <a:gd name="connsiteY10" fmla="*/ 14618 h 5014789"/>
              <a:gd name="connsiteX11" fmla="*/ 7273060 w 7739574"/>
              <a:gd name="connsiteY11" fmla="*/ 52 h 5014789"/>
            </a:gdLst>
            <a:ahLst/>
            <a:cxnLst/>
            <a:rect l="l" t="t" r="r" b="b"/>
            <a:pathLst>
              <a:path w="7739574" h="5014789">
                <a:moveTo>
                  <a:pt x="7273060" y="52"/>
                </a:moveTo>
                <a:cubicBezTo>
                  <a:pt x="7378439" y="-1547"/>
                  <a:pt x="7500514" y="33980"/>
                  <a:pt x="7631964" y="90705"/>
                </a:cubicBezTo>
                <a:lnTo>
                  <a:pt x="7739574" y="141343"/>
                </a:lnTo>
                <a:lnTo>
                  <a:pt x="7739574" y="5014789"/>
                </a:lnTo>
                <a:lnTo>
                  <a:pt x="0" y="5014789"/>
                </a:lnTo>
                <a:lnTo>
                  <a:pt x="11383" y="4963174"/>
                </a:lnTo>
                <a:cubicBezTo>
                  <a:pt x="82041" y="4700256"/>
                  <a:pt x="217546" y="4466573"/>
                  <a:pt x="525975" y="4310846"/>
                </a:cubicBezTo>
                <a:cubicBezTo>
                  <a:pt x="1019460" y="4061684"/>
                  <a:pt x="2262851" y="4342293"/>
                  <a:pt x="2891803" y="3962503"/>
                </a:cubicBezTo>
                <a:cubicBezTo>
                  <a:pt x="3520755" y="3582713"/>
                  <a:pt x="3748145" y="2414312"/>
                  <a:pt x="4299688" y="2032103"/>
                </a:cubicBezTo>
                <a:cubicBezTo>
                  <a:pt x="4851231" y="1649894"/>
                  <a:pt x="5722089" y="2005493"/>
                  <a:pt x="6201060" y="1669246"/>
                </a:cubicBezTo>
                <a:cubicBezTo>
                  <a:pt x="6680031" y="1332999"/>
                  <a:pt x="6675193" y="164599"/>
                  <a:pt x="7173517" y="14618"/>
                </a:cubicBezTo>
                <a:cubicBezTo>
                  <a:pt x="7204662" y="5244"/>
                  <a:pt x="7237934" y="586"/>
                  <a:pt x="7273060" y="52"/>
                </a:cubicBezTo>
                <a:close/>
              </a:path>
            </a:pathLst>
          </a:custGeom>
          <a:solidFill>
            <a:schemeClr val="accent1">
              <a:lumMod val="40000"/>
              <a:lumOff val="60000"/>
              <a:alpha val="36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flipV="1">
            <a:off x="7787640" y="0"/>
            <a:ext cx="4524284" cy="1783062"/>
          </a:xfrm>
          <a:custGeom>
            <a:avLst/>
            <a:gdLst>
              <a:gd name="connsiteX0" fmla="*/ 7273060 w 7739574"/>
              <a:gd name="connsiteY0" fmla="*/ 52 h 5014789"/>
              <a:gd name="connsiteX1" fmla="*/ 7631964 w 7739574"/>
              <a:gd name="connsiteY1" fmla="*/ 90705 h 5014789"/>
              <a:gd name="connsiteX2" fmla="*/ 7739574 w 7739574"/>
              <a:gd name="connsiteY2" fmla="*/ 141343 h 5014789"/>
              <a:gd name="connsiteX3" fmla="*/ 7739574 w 7739574"/>
              <a:gd name="connsiteY3" fmla="*/ 5014789 h 5014789"/>
              <a:gd name="connsiteX4" fmla="*/ 0 w 7739574"/>
              <a:gd name="connsiteY4" fmla="*/ 5014789 h 5014789"/>
              <a:gd name="connsiteX5" fmla="*/ 11383 w 7739574"/>
              <a:gd name="connsiteY5" fmla="*/ 4963174 h 5014789"/>
              <a:gd name="connsiteX6" fmla="*/ 525975 w 7739574"/>
              <a:gd name="connsiteY6" fmla="*/ 4310846 h 5014789"/>
              <a:gd name="connsiteX7" fmla="*/ 2891803 w 7739574"/>
              <a:gd name="connsiteY7" fmla="*/ 3962503 h 5014789"/>
              <a:gd name="connsiteX8" fmla="*/ 4299688 w 7739574"/>
              <a:gd name="connsiteY8" fmla="*/ 2032103 h 5014789"/>
              <a:gd name="connsiteX9" fmla="*/ 6201060 w 7739574"/>
              <a:gd name="connsiteY9" fmla="*/ 1669246 h 5014789"/>
              <a:gd name="connsiteX10" fmla="*/ 7173517 w 7739574"/>
              <a:gd name="connsiteY10" fmla="*/ 14618 h 5014789"/>
              <a:gd name="connsiteX11" fmla="*/ 7273060 w 7739574"/>
              <a:gd name="connsiteY11" fmla="*/ 52 h 5014789"/>
            </a:gdLst>
            <a:ahLst/>
            <a:cxnLst/>
            <a:rect l="l" t="t" r="r" b="b"/>
            <a:pathLst>
              <a:path w="7739574" h="5014789">
                <a:moveTo>
                  <a:pt x="7273060" y="52"/>
                </a:moveTo>
                <a:cubicBezTo>
                  <a:pt x="7378439" y="-1547"/>
                  <a:pt x="7500514" y="33980"/>
                  <a:pt x="7631964" y="90705"/>
                </a:cubicBezTo>
                <a:lnTo>
                  <a:pt x="7739574" y="141343"/>
                </a:lnTo>
                <a:lnTo>
                  <a:pt x="7739574" y="5014789"/>
                </a:lnTo>
                <a:lnTo>
                  <a:pt x="0" y="5014789"/>
                </a:lnTo>
                <a:lnTo>
                  <a:pt x="11383" y="4963174"/>
                </a:lnTo>
                <a:cubicBezTo>
                  <a:pt x="82041" y="4700256"/>
                  <a:pt x="217546" y="4466573"/>
                  <a:pt x="525975" y="4310846"/>
                </a:cubicBezTo>
                <a:cubicBezTo>
                  <a:pt x="1019460" y="4061684"/>
                  <a:pt x="2262851" y="4342293"/>
                  <a:pt x="2891803" y="3962503"/>
                </a:cubicBezTo>
                <a:cubicBezTo>
                  <a:pt x="3520755" y="3582713"/>
                  <a:pt x="3748145" y="2414312"/>
                  <a:pt x="4299688" y="2032103"/>
                </a:cubicBezTo>
                <a:cubicBezTo>
                  <a:pt x="4851231" y="1649894"/>
                  <a:pt x="5722089" y="2005493"/>
                  <a:pt x="6201060" y="1669246"/>
                </a:cubicBezTo>
                <a:cubicBezTo>
                  <a:pt x="6680031" y="1332999"/>
                  <a:pt x="6675193" y="164599"/>
                  <a:pt x="7173517" y="14618"/>
                </a:cubicBezTo>
                <a:cubicBezTo>
                  <a:pt x="7204662" y="5244"/>
                  <a:pt x="7237934" y="586"/>
                  <a:pt x="7273060" y="52"/>
                </a:cubicBezTo>
                <a:close/>
              </a:path>
            </a:pathLst>
          </a:custGeom>
          <a:gradFill>
            <a:gsLst>
              <a:gs pos="25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2956560" y="1371600"/>
            <a:ext cx="9235440" cy="4236720"/>
          </a:xfrm>
          <a:prstGeom prst="rect">
            <a:avLst/>
          </a:prstGeom>
          <a:solidFill>
            <a:schemeClr val="bg1"/>
          </a:solidFill>
          <a:ln w="19050" cap="sq">
            <a:noFill/>
            <a:miter/>
          </a:ln>
          <a:effectLst>
            <a:outerShdw blurRad="50800" dist="38100" dir="540000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11430" y="6592532"/>
            <a:ext cx="12211685" cy="282918"/>
          </a:xfrm>
          <a:prstGeom prst="rect">
            <a:avLst/>
          </a:prstGeom>
          <a:solidFill>
            <a:schemeClr val="accent1">
              <a:lumMod val="40000"/>
              <a:lumOff val="60000"/>
              <a:alpha val="82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V="1">
            <a:off x="10604974" y="6009707"/>
            <a:ext cx="913926" cy="153538"/>
          </a:xfrm>
          <a:custGeom>
            <a:avLst/>
            <a:gdLst>
              <a:gd name="connsiteX0" fmla="*/ 741119 w 890768"/>
              <a:gd name="connsiteY0" fmla="*/ 0 h 149649"/>
              <a:gd name="connsiteX1" fmla="*/ 815944 w 890768"/>
              <a:gd name="connsiteY1" fmla="*/ 0 h 149649"/>
              <a:gd name="connsiteX2" fmla="*/ 890768 w 890768"/>
              <a:gd name="connsiteY2" fmla="*/ 74825 h 149649"/>
              <a:gd name="connsiteX3" fmla="*/ 815944 w 890768"/>
              <a:gd name="connsiteY3" fmla="*/ 149649 h 149649"/>
              <a:gd name="connsiteX4" fmla="*/ 741119 w 890768"/>
              <a:gd name="connsiteY4" fmla="*/ 149649 h 149649"/>
              <a:gd name="connsiteX5" fmla="*/ 815944 w 890768"/>
              <a:gd name="connsiteY5" fmla="*/ 74825 h 149649"/>
              <a:gd name="connsiteX6" fmla="*/ 555839 w 890768"/>
              <a:gd name="connsiteY6" fmla="*/ 0 h 149649"/>
              <a:gd name="connsiteX7" fmla="*/ 630664 w 890768"/>
              <a:gd name="connsiteY7" fmla="*/ 0 h 149649"/>
              <a:gd name="connsiteX8" fmla="*/ 705488 w 890768"/>
              <a:gd name="connsiteY8" fmla="*/ 74825 h 149649"/>
              <a:gd name="connsiteX9" fmla="*/ 630664 w 890768"/>
              <a:gd name="connsiteY9" fmla="*/ 149649 h 149649"/>
              <a:gd name="connsiteX10" fmla="*/ 555839 w 890768"/>
              <a:gd name="connsiteY10" fmla="*/ 149649 h 149649"/>
              <a:gd name="connsiteX11" fmla="*/ 630664 w 890768"/>
              <a:gd name="connsiteY11" fmla="*/ 74825 h 149649"/>
              <a:gd name="connsiteX12" fmla="*/ 370559 w 890768"/>
              <a:gd name="connsiteY12" fmla="*/ 0 h 149649"/>
              <a:gd name="connsiteX13" fmla="*/ 445384 w 890768"/>
              <a:gd name="connsiteY13" fmla="*/ 0 h 149649"/>
              <a:gd name="connsiteX14" fmla="*/ 520208 w 890768"/>
              <a:gd name="connsiteY14" fmla="*/ 74825 h 149649"/>
              <a:gd name="connsiteX15" fmla="*/ 445384 w 890768"/>
              <a:gd name="connsiteY15" fmla="*/ 149649 h 149649"/>
              <a:gd name="connsiteX16" fmla="*/ 370559 w 890768"/>
              <a:gd name="connsiteY16" fmla="*/ 149649 h 149649"/>
              <a:gd name="connsiteX17" fmla="*/ 445384 w 890768"/>
              <a:gd name="connsiteY17" fmla="*/ 74825 h 149649"/>
              <a:gd name="connsiteX18" fmla="*/ 185280 w 890768"/>
              <a:gd name="connsiteY18" fmla="*/ 0 h 149649"/>
              <a:gd name="connsiteX19" fmla="*/ 260105 w 890768"/>
              <a:gd name="connsiteY19" fmla="*/ 0 h 149649"/>
              <a:gd name="connsiteX20" fmla="*/ 334929 w 890768"/>
              <a:gd name="connsiteY20" fmla="*/ 74825 h 149649"/>
              <a:gd name="connsiteX21" fmla="*/ 260105 w 890768"/>
              <a:gd name="connsiteY21" fmla="*/ 149649 h 149649"/>
              <a:gd name="connsiteX22" fmla="*/ 185280 w 890768"/>
              <a:gd name="connsiteY22" fmla="*/ 149649 h 149649"/>
              <a:gd name="connsiteX23" fmla="*/ 260105 w 890768"/>
              <a:gd name="connsiteY23" fmla="*/ 74825 h 149649"/>
              <a:gd name="connsiteX24" fmla="*/ 0 w 890768"/>
              <a:gd name="connsiteY24" fmla="*/ 0 h 149649"/>
              <a:gd name="connsiteX25" fmla="*/ 74825 w 890768"/>
              <a:gd name="connsiteY25" fmla="*/ 0 h 149649"/>
              <a:gd name="connsiteX26" fmla="*/ 149649 w 890768"/>
              <a:gd name="connsiteY26" fmla="*/ 74825 h 149649"/>
              <a:gd name="connsiteX27" fmla="*/ 74825 w 890768"/>
              <a:gd name="connsiteY27" fmla="*/ 149649 h 149649"/>
              <a:gd name="connsiteX28" fmla="*/ 0 w 890768"/>
              <a:gd name="connsiteY28" fmla="*/ 149649 h 149649"/>
              <a:gd name="connsiteX29" fmla="*/ 74825 w 890768"/>
              <a:gd name="connsiteY29" fmla="*/ 74825 h 149649"/>
            </a:gdLst>
            <a:ahLst/>
            <a:cxnLst/>
            <a:rect l="l" t="t" r="r" b="b"/>
            <a:pathLst>
              <a:path w="890768" h="149649">
                <a:moveTo>
                  <a:pt x="741119" y="0"/>
                </a:moveTo>
                <a:lnTo>
                  <a:pt x="815944" y="0"/>
                </a:lnTo>
                <a:lnTo>
                  <a:pt x="890768" y="74825"/>
                </a:lnTo>
                <a:lnTo>
                  <a:pt x="815944" y="149649"/>
                </a:lnTo>
                <a:lnTo>
                  <a:pt x="741119" y="149649"/>
                </a:lnTo>
                <a:lnTo>
                  <a:pt x="815944" y="74825"/>
                </a:lnTo>
                <a:close/>
                <a:moveTo>
                  <a:pt x="555839" y="0"/>
                </a:moveTo>
                <a:lnTo>
                  <a:pt x="630664" y="0"/>
                </a:lnTo>
                <a:lnTo>
                  <a:pt x="705488" y="74825"/>
                </a:lnTo>
                <a:lnTo>
                  <a:pt x="630664" y="149649"/>
                </a:lnTo>
                <a:lnTo>
                  <a:pt x="555839" y="149649"/>
                </a:lnTo>
                <a:lnTo>
                  <a:pt x="630664" y="74825"/>
                </a:lnTo>
                <a:close/>
                <a:moveTo>
                  <a:pt x="370559" y="0"/>
                </a:moveTo>
                <a:lnTo>
                  <a:pt x="445384" y="0"/>
                </a:lnTo>
                <a:lnTo>
                  <a:pt x="520208" y="74825"/>
                </a:lnTo>
                <a:lnTo>
                  <a:pt x="445384" y="149649"/>
                </a:lnTo>
                <a:lnTo>
                  <a:pt x="370559" y="149649"/>
                </a:lnTo>
                <a:lnTo>
                  <a:pt x="445384" y="74825"/>
                </a:lnTo>
                <a:close/>
                <a:moveTo>
                  <a:pt x="185280" y="0"/>
                </a:moveTo>
                <a:lnTo>
                  <a:pt x="260105" y="0"/>
                </a:lnTo>
                <a:lnTo>
                  <a:pt x="334929" y="74825"/>
                </a:lnTo>
                <a:lnTo>
                  <a:pt x="260105" y="149649"/>
                </a:lnTo>
                <a:lnTo>
                  <a:pt x="185280" y="149649"/>
                </a:lnTo>
                <a:lnTo>
                  <a:pt x="260105" y="74825"/>
                </a:lnTo>
                <a:close/>
                <a:moveTo>
                  <a:pt x="0" y="0"/>
                </a:moveTo>
                <a:lnTo>
                  <a:pt x="74825" y="0"/>
                </a:lnTo>
                <a:lnTo>
                  <a:pt x="149649" y="74825"/>
                </a:lnTo>
                <a:lnTo>
                  <a:pt x="74825" y="149649"/>
                </a:lnTo>
                <a:lnTo>
                  <a:pt x="0" y="149649"/>
                </a:lnTo>
                <a:lnTo>
                  <a:pt x="74825" y="74825"/>
                </a:lnTo>
                <a:close/>
              </a:path>
            </a:pathLst>
          </a:cu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cxnSp>
        <p:nvCxnSpPr>
          <p:cNvPr id="8" name="标题 1"/>
          <p:cNvCxnSpPr/>
          <p:nvPr/>
        </p:nvCxnSpPr>
        <p:spPr>
          <a:xfrm>
            <a:off x="7094764" y="6086476"/>
            <a:ext cx="3286690" cy="0"/>
          </a:xfrm>
          <a:prstGeom prst="line">
            <a:avLst/>
          </a:prstGeom>
          <a:noFill/>
          <a:ln w="31750" cap="sq">
            <a:gradFill>
              <a:gsLst>
                <a:gs pos="11000">
                  <a:schemeClr val="accent1"/>
                </a:gs>
                <a:gs pos="90000">
                  <a:schemeClr val="accent1">
                    <a:alpha val="0"/>
                  </a:schemeClr>
                </a:gs>
              </a:gsLst>
              <a:lin ang="10800000" scaled="0"/>
            </a:gradFill>
            <a:miter/>
          </a:ln>
        </p:spPr>
      </p:cxnSp>
      <p:sp>
        <p:nvSpPr>
          <p:cNvPr id="9" name="标题 1"/>
          <p:cNvSpPr txBox="1"/>
          <p:nvPr/>
        </p:nvSpPr>
        <p:spPr>
          <a:xfrm flipH="1">
            <a:off x="8469730" y="1569720"/>
            <a:ext cx="1704088" cy="1806588"/>
          </a:xfrm>
          <a:custGeom>
            <a:avLst/>
            <a:gdLst>
              <a:gd name="connsiteX0" fmla="*/ 604434 w 1208868"/>
              <a:gd name="connsiteY0" fmla="*/ 424748 h 1208868"/>
              <a:gd name="connsiteX1" fmla="*/ 424748 w 1208868"/>
              <a:gd name="connsiteY1" fmla="*/ 604434 h 1208868"/>
              <a:gd name="connsiteX2" fmla="*/ 604434 w 1208868"/>
              <a:gd name="connsiteY2" fmla="*/ 784120 h 1208868"/>
              <a:gd name="connsiteX3" fmla="*/ 784120 w 1208868"/>
              <a:gd name="connsiteY3" fmla="*/ 604434 h 1208868"/>
              <a:gd name="connsiteX4" fmla="*/ 604434 w 1208868"/>
              <a:gd name="connsiteY4" fmla="*/ 424748 h 1208868"/>
              <a:gd name="connsiteX5" fmla="*/ 604434 w 1208868"/>
              <a:gd name="connsiteY5" fmla="*/ 302218 h 1208868"/>
              <a:gd name="connsiteX6" fmla="*/ 906650 w 1208868"/>
              <a:gd name="connsiteY6" fmla="*/ 604434 h 1208868"/>
              <a:gd name="connsiteX7" fmla="*/ 604434 w 1208868"/>
              <a:gd name="connsiteY7" fmla="*/ 906650 h 1208868"/>
              <a:gd name="connsiteX8" fmla="*/ 302218 w 1208868"/>
              <a:gd name="connsiteY8" fmla="*/ 604434 h 1208868"/>
              <a:gd name="connsiteX9" fmla="*/ 604434 w 1208868"/>
              <a:gd name="connsiteY9" fmla="*/ 302218 h 1208868"/>
              <a:gd name="connsiteX10" fmla="*/ 604434 w 1208868"/>
              <a:gd name="connsiteY10" fmla="*/ 167900 h 1208868"/>
              <a:gd name="connsiteX11" fmla="*/ 167900 w 1208868"/>
              <a:gd name="connsiteY11" fmla="*/ 604434 h 1208868"/>
              <a:gd name="connsiteX12" fmla="*/ 604434 w 1208868"/>
              <a:gd name="connsiteY12" fmla="*/ 1040968 h 1208868"/>
              <a:gd name="connsiteX13" fmla="*/ 1040968 w 1208868"/>
              <a:gd name="connsiteY13" fmla="*/ 604434 h 1208868"/>
              <a:gd name="connsiteX14" fmla="*/ 604434 w 1208868"/>
              <a:gd name="connsiteY14" fmla="*/ 167900 h 1208868"/>
              <a:gd name="connsiteX15" fmla="*/ 604434 w 1208868"/>
              <a:gd name="connsiteY15" fmla="*/ 0 h 1208868"/>
              <a:gd name="connsiteX16" fmla="*/ 1208868 w 1208868"/>
              <a:gd name="connsiteY16" fmla="*/ 604434 h 1208868"/>
              <a:gd name="connsiteX17" fmla="*/ 604434 w 1208868"/>
              <a:gd name="connsiteY17" fmla="*/ 1208868 h 1208868"/>
              <a:gd name="connsiteX18" fmla="*/ 0 w 1208868"/>
              <a:gd name="connsiteY18" fmla="*/ 604434 h 1208868"/>
              <a:gd name="connsiteX19" fmla="*/ 604434 w 1208868"/>
              <a:gd name="connsiteY19" fmla="*/ 0 h 1208868"/>
            </a:gdLst>
            <a:ahLst/>
            <a:cxnLst/>
            <a:rect l="l" t="t" r="r" b="b"/>
            <a:pathLst>
              <a:path w="1208868" h="1208868">
                <a:moveTo>
                  <a:pt x="604434" y="424748"/>
                </a:moveTo>
                <a:cubicBezTo>
                  <a:pt x="505196" y="424748"/>
                  <a:pt x="424748" y="505196"/>
                  <a:pt x="424748" y="604434"/>
                </a:cubicBezTo>
                <a:cubicBezTo>
                  <a:pt x="424748" y="703672"/>
                  <a:pt x="505196" y="784120"/>
                  <a:pt x="604434" y="784120"/>
                </a:cubicBezTo>
                <a:cubicBezTo>
                  <a:pt x="703672" y="784120"/>
                  <a:pt x="784120" y="703672"/>
                  <a:pt x="784120" y="604434"/>
                </a:cubicBezTo>
                <a:cubicBezTo>
                  <a:pt x="784120" y="505196"/>
                  <a:pt x="703672" y="424748"/>
                  <a:pt x="604434" y="424748"/>
                </a:cubicBezTo>
                <a:close/>
                <a:moveTo>
                  <a:pt x="604434" y="302218"/>
                </a:moveTo>
                <a:cubicBezTo>
                  <a:pt x="771343" y="302218"/>
                  <a:pt x="906650" y="437525"/>
                  <a:pt x="906650" y="604434"/>
                </a:cubicBezTo>
                <a:cubicBezTo>
                  <a:pt x="906650" y="771343"/>
                  <a:pt x="771343" y="906650"/>
                  <a:pt x="604434" y="906650"/>
                </a:cubicBezTo>
                <a:cubicBezTo>
                  <a:pt x="437525" y="906650"/>
                  <a:pt x="302218" y="771343"/>
                  <a:pt x="302218" y="604434"/>
                </a:cubicBezTo>
                <a:cubicBezTo>
                  <a:pt x="302218" y="437525"/>
                  <a:pt x="437525" y="302218"/>
                  <a:pt x="604434" y="302218"/>
                </a:cubicBezTo>
                <a:close/>
                <a:moveTo>
                  <a:pt x="604434" y="167900"/>
                </a:moveTo>
                <a:cubicBezTo>
                  <a:pt x="363343" y="167900"/>
                  <a:pt x="167900" y="363343"/>
                  <a:pt x="167900" y="604434"/>
                </a:cubicBezTo>
                <a:cubicBezTo>
                  <a:pt x="167900" y="845525"/>
                  <a:pt x="363343" y="1040968"/>
                  <a:pt x="604434" y="1040968"/>
                </a:cubicBezTo>
                <a:cubicBezTo>
                  <a:pt x="845525" y="1040968"/>
                  <a:pt x="1040968" y="845525"/>
                  <a:pt x="1040968" y="604434"/>
                </a:cubicBezTo>
                <a:cubicBezTo>
                  <a:pt x="1040968" y="363343"/>
                  <a:pt x="845525" y="167900"/>
                  <a:pt x="604434" y="167900"/>
                </a:cubicBezTo>
                <a:close/>
                <a:moveTo>
                  <a:pt x="604434" y="0"/>
                </a:moveTo>
                <a:cubicBezTo>
                  <a:pt x="938254" y="0"/>
                  <a:pt x="1208868" y="270614"/>
                  <a:pt x="1208868" y="604434"/>
                </a:cubicBezTo>
                <a:cubicBezTo>
                  <a:pt x="1208868" y="938254"/>
                  <a:pt x="938254" y="1208868"/>
                  <a:pt x="604434" y="1208868"/>
                </a:cubicBezTo>
                <a:cubicBezTo>
                  <a:pt x="270614" y="1208868"/>
                  <a:pt x="0" y="938254"/>
                  <a:pt x="0" y="604434"/>
                </a:cubicBezTo>
                <a:cubicBezTo>
                  <a:pt x="0" y="270614"/>
                  <a:pt x="270614" y="0"/>
                  <a:pt x="604434" y="0"/>
                </a:cubicBezTo>
                <a:close/>
              </a:path>
            </a:pathLst>
          </a:custGeom>
          <a:gradFill>
            <a:gsLst>
              <a:gs pos="24000">
                <a:schemeClr val="bg1">
                  <a:alpha val="0"/>
                </a:schemeClr>
              </a:gs>
              <a:gs pos="100000">
                <a:schemeClr val="accent1"/>
              </a:gs>
            </a:gsLst>
            <a:lin ang="189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10800000">
            <a:off x="11471848" y="2719263"/>
            <a:ext cx="952624" cy="1323330"/>
          </a:xfrm>
          <a:prstGeom prst="chevron">
            <a:avLst>
              <a:gd name="adj" fmla="val 60879"/>
            </a:avLst>
          </a:prstGeom>
          <a:solidFill>
            <a:schemeClr val="bg1">
              <a:lumMod val="75000"/>
              <a:alpha val="43000"/>
            </a:schemeClr>
          </a:soli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10800000">
            <a:off x="11614070" y="2578100"/>
            <a:ext cx="1155860" cy="1605656"/>
          </a:xfrm>
          <a:prstGeom prst="chevron">
            <a:avLst>
              <a:gd name="adj" fmla="val 60879"/>
            </a:avLst>
          </a:prstGeom>
          <a:gradFill>
            <a:gsLst>
              <a:gs pos="0">
                <a:schemeClr val="accent1">
                  <a:lumMod val="60000"/>
                  <a:lumOff val="40000"/>
                </a:schemeClr>
              </a:gs>
              <a:gs pos="100000">
                <a:schemeClr val="accent1"/>
              </a:gs>
            </a:gsLst>
            <a:lin ang="5400000" scaled="0"/>
          </a:gra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8934258" y="-742949"/>
            <a:ext cx="2584642" cy="4023333"/>
          </a:xfrm>
          <a:prstGeom prst="rect">
            <a:avLst/>
          </a:prstGeom>
          <a:noFill/>
          <a:ln>
            <a:noFill/>
          </a:ln>
        </p:spPr>
        <p:txBody>
          <a:bodyPr vert="horz" wrap="square" lIns="0" tIns="0" rIns="0" bIns="0" rtlCol="0" anchor="b"/>
          <a:lstStyle/>
          <a:p>
            <a:pPr algn="r">
              <a:lnSpc>
                <a:spcPct val="110000"/>
              </a:lnSpc>
            </a:pPr>
            <a:r>
              <a:rPr kumimoji="1" lang="en-US" altLang="zh-CN" sz="10000">
                <a:ln w="12700">
                  <a:noFill/>
                </a:ln>
                <a:solidFill>
                  <a:srgbClr val="000000">
                    <a:alpha val="100000"/>
                  </a:srgbClr>
                </a:solidFill>
                <a:latin typeface="OPPOSans H" panose="00020600040101010101" charset="-122"/>
                <a:ea typeface="OPPOSans H" panose="00020600040101010101" charset="-122"/>
                <a:cs typeface="OPPOSans H" panose="00020600040101010101" charset="-122"/>
              </a:rPr>
              <a:t>02</a:t>
            </a:r>
            <a:endParaRPr kumimoji="1" lang="zh-CN" altLang="en-US"/>
          </a:p>
        </p:txBody>
      </p:sp>
      <p:sp>
        <p:nvSpPr>
          <p:cNvPr id="13" name="标题 1"/>
          <p:cNvSpPr txBox="1"/>
          <p:nvPr/>
        </p:nvSpPr>
        <p:spPr>
          <a:xfrm>
            <a:off x="6695802" y="3323330"/>
            <a:ext cx="4823098" cy="1432559"/>
          </a:xfrm>
          <a:prstGeom prst="rect">
            <a:avLst/>
          </a:prstGeom>
          <a:noFill/>
          <a:ln>
            <a:noFill/>
          </a:ln>
        </p:spPr>
        <p:txBody>
          <a:bodyPr vert="horz" wrap="square" lIns="0" tIns="0" rIns="0" bIns="0" rtlCol="0" anchor="t"/>
          <a:lstStyle/>
          <a:p>
            <a:pPr algn="r">
              <a:lnSpc>
                <a:spcPct val="130000"/>
              </a:lnSpc>
            </a:pPr>
            <a:r>
              <a:rPr kumimoji="1" lang="en-US" altLang="zh-CN" sz="3800">
                <a:ln w="12700">
                  <a:noFill/>
                </a:ln>
                <a:solidFill>
                  <a:srgbClr val="000000">
                    <a:alpha val="100000"/>
                  </a:srgbClr>
                </a:solidFill>
                <a:latin typeface="OPPOSans H" panose="00020600040101010101" charset="-122"/>
                <a:ea typeface="OPPOSans H" panose="00020600040101010101" charset="-122"/>
                <a:cs typeface="OPPOSans H" panose="00020600040101010101" charset="-122"/>
              </a:rPr>
              <a:t>项目功能模块</a:t>
            </a:r>
            <a:endParaRPr kumimoji="1" lang="zh-CN" altLang="en-US"/>
          </a:p>
        </p:txBody>
      </p:sp>
      <p:sp>
        <p:nvSpPr>
          <p:cNvPr id="14" name="标题 1"/>
          <p:cNvSpPr txBox="1"/>
          <p:nvPr/>
        </p:nvSpPr>
        <p:spPr>
          <a:xfrm>
            <a:off x="10218818" y="4957644"/>
            <a:ext cx="1293858" cy="615002"/>
          </a:xfrm>
          <a:prstGeom prst="roundRect">
            <a:avLst>
              <a:gd name="adj" fmla="val 50000"/>
            </a:avLst>
          </a:prstGeom>
          <a:gradFill>
            <a:gsLst>
              <a:gs pos="21000">
                <a:schemeClr val="accent1"/>
              </a:gs>
              <a:gs pos="100000">
                <a:schemeClr val="accent1">
                  <a:lumMod val="60000"/>
                  <a:lumOff val="4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10173818" y="5100036"/>
            <a:ext cx="1425828" cy="330219"/>
          </a:xfrm>
          <a:prstGeom prst="rect">
            <a:avLst/>
          </a:prstGeom>
          <a:noFill/>
          <a:ln>
            <a:noFill/>
          </a:ln>
        </p:spPr>
        <p:txBody>
          <a:bodyPr vert="horz" wrap="square" lIns="0" tIns="0" rIns="0" bIns="0" rtlCol="0" anchor="ctr"/>
          <a:lstStyle/>
          <a:p>
            <a:pPr algn="ctr">
              <a:lnSpc>
                <a:spcPct val="130000"/>
              </a:lnSpc>
            </a:pPr>
            <a:r>
              <a:rPr kumimoji="1" lang="en-US" altLang="zh-CN" sz="20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DESIGN</a:t>
            </a:r>
            <a:endParaRPr kumimoji="1" lang="zh-CN" altLang="en-US"/>
          </a:p>
        </p:txBody>
      </p:sp>
      <p:sp>
        <p:nvSpPr>
          <p:cNvPr id="16" name="标题 1"/>
          <p:cNvSpPr txBox="1"/>
          <p:nvPr/>
        </p:nvSpPr>
        <p:spPr>
          <a:xfrm>
            <a:off x="1668994" y="-23048"/>
            <a:ext cx="4951753" cy="6878696"/>
          </a:xfrm>
          <a:prstGeom prst="chevron">
            <a:avLst>
              <a:gd name="adj" fmla="val 60879"/>
            </a:avLst>
          </a:prstGeom>
          <a:solidFill>
            <a:schemeClr val="accent1">
              <a:lumMod val="20000"/>
              <a:lumOff val="80000"/>
              <a:alpha val="63000"/>
            </a:schemeClr>
          </a:soli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1333714" y="-23048"/>
            <a:ext cx="4951753" cy="6878696"/>
          </a:xfrm>
          <a:prstGeom prst="chevron">
            <a:avLst>
              <a:gd name="adj" fmla="val 60879"/>
            </a:avLst>
          </a:prstGeom>
          <a:gradFill>
            <a:gsLst>
              <a:gs pos="0">
                <a:schemeClr val="accent1">
                  <a:lumMod val="60000"/>
                  <a:lumOff val="40000"/>
                </a:schemeClr>
              </a:gs>
              <a:gs pos="100000">
                <a:schemeClr val="accent1"/>
              </a:gs>
            </a:gsLst>
            <a:lin ang="5400000" scaled="0"/>
          </a:gra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13496657">
            <a:off x="4321163" y="2660205"/>
            <a:ext cx="1497543" cy="1497542"/>
          </a:xfrm>
          <a:custGeom>
            <a:avLst/>
            <a:gdLst>
              <a:gd name="connsiteX0" fmla="*/ 72353 w 1497543"/>
              <a:gd name="connsiteY0" fmla="*/ 72351 h 1497542"/>
              <a:gd name="connsiteX1" fmla="*/ 84766 w 1497543"/>
              <a:gd name="connsiteY1" fmla="*/ 42382 h 1497542"/>
              <a:gd name="connsiteX2" fmla="*/ 42383 w 1497543"/>
              <a:gd name="connsiteY2" fmla="*/ 0 h 1497542"/>
              <a:gd name="connsiteX3" fmla="*/ 0 w 1497543"/>
              <a:gd name="connsiteY3" fmla="*/ 42382 h 1497542"/>
              <a:gd name="connsiteX4" fmla="*/ 42383 w 1497543"/>
              <a:gd name="connsiteY4" fmla="*/ 84765 h 1497542"/>
              <a:gd name="connsiteX5" fmla="*/ 72353 w 1497543"/>
              <a:gd name="connsiteY5" fmla="*/ 72351 h 1497542"/>
              <a:gd name="connsiteX6" fmla="*/ 72353 w 1497543"/>
              <a:gd name="connsiteY6" fmla="*/ 354906 h 1497542"/>
              <a:gd name="connsiteX7" fmla="*/ 84767 w 1497543"/>
              <a:gd name="connsiteY7" fmla="*/ 324937 h 1497542"/>
              <a:gd name="connsiteX8" fmla="*/ 42384 w 1497543"/>
              <a:gd name="connsiteY8" fmla="*/ 282555 h 1497542"/>
              <a:gd name="connsiteX9" fmla="*/ 0 w 1497543"/>
              <a:gd name="connsiteY9" fmla="*/ 324937 h 1497542"/>
              <a:gd name="connsiteX10" fmla="*/ 42384 w 1497543"/>
              <a:gd name="connsiteY10" fmla="*/ 367320 h 1497542"/>
              <a:gd name="connsiteX11" fmla="*/ 72353 w 1497543"/>
              <a:gd name="connsiteY11" fmla="*/ 354906 h 1497542"/>
              <a:gd name="connsiteX12" fmla="*/ 354908 w 1497543"/>
              <a:gd name="connsiteY12" fmla="*/ 354906 h 1497542"/>
              <a:gd name="connsiteX13" fmla="*/ 367322 w 1497543"/>
              <a:gd name="connsiteY13" fmla="*/ 324937 h 1497542"/>
              <a:gd name="connsiteX14" fmla="*/ 324938 w 1497543"/>
              <a:gd name="connsiteY14" fmla="*/ 282554 h 1497542"/>
              <a:gd name="connsiteX15" fmla="*/ 282556 w 1497543"/>
              <a:gd name="connsiteY15" fmla="*/ 324937 h 1497542"/>
              <a:gd name="connsiteX16" fmla="*/ 324939 w 1497543"/>
              <a:gd name="connsiteY16" fmla="*/ 367320 h 1497542"/>
              <a:gd name="connsiteX17" fmla="*/ 354908 w 1497543"/>
              <a:gd name="connsiteY17" fmla="*/ 354906 h 1497542"/>
              <a:gd name="connsiteX18" fmla="*/ 72353 w 1497543"/>
              <a:gd name="connsiteY18" fmla="*/ 637462 h 1497542"/>
              <a:gd name="connsiteX19" fmla="*/ 84766 w 1497543"/>
              <a:gd name="connsiteY19" fmla="*/ 607493 h 1497542"/>
              <a:gd name="connsiteX20" fmla="*/ 42383 w 1497543"/>
              <a:gd name="connsiteY20" fmla="*/ 565110 h 1497542"/>
              <a:gd name="connsiteX21" fmla="*/ 0 w 1497543"/>
              <a:gd name="connsiteY21" fmla="*/ 607493 h 1497542"/>
              <a:gd name="connsiteX22" fmla="*/ 42383 w 1497543"/>
              <a:gd name="connsiteY22" fmla="*/ 649876 h 1497542"/>
              <a:gd name="connsiteX23" fmla="*/ 72353 w 1497543"/>
              <a:gd name="connsiteY23" fmla="*/ 637462 h 1497542"/>
              <a:gd name="connsiteX24" fmla="*/ 354908 w 1497543"/>
              <a:gd name="connsiteY24" fmla="*/ 637462 h 1497542"/>
              <a:gd name="connsiteX25" fmla="*/ 367321 w 1497543"/>
              <a:gd name="connsiteY25" fmla="*/ 607493 h 1497542"/>
              <a:gd name="connsiteX26" fmla="*/ 324938 w 1497543"/>
              <a:gd name="connsiteY26" fmla="*/ 565110 h 1497542"/>
              <a:gd name="connsiteX27" fmla="*/ 282555 w 1497543"/>
              <a:gd name="connsiteY27" fmla="*/ 607493 h 1497542"/>
              <a:gd name="connsiteX28" fmla="*/ 324938 w 1497543"/>
              <a:gd name="connsiteY28" fmla="*/ 649876 h 1497542"/>
              <a:gd name="connsiteX29" fmla="*/ 354908 w 1497543"/>
              <a:gd name="connsiteY29" fmla="*/ 637462 h 1497542"/>
              <a:gd name="connsiteX30" fmla="*/ 72353 w 1497543"/>
              <a:gd name="connsiteY30" fmla="*/ 920017 h 1497542"/>
              <a:gd name="connsiteX31" fmla="*/ 84766 w 1497543"/>
              <a:gd name="connsiteY31" fmla="*/ 890048 h 1497542"/>
              <a:gd name="connsiteX32" fmla="*/ 42383 w 1497543"/>
              <a:gd name="connsiteY32" fmla="*/ 847665 h 1497542"/>
              <a:gd name="connsiteX33" fmla="*/ 0 w 1497543"/>
              <a:gd name="connsiteY33" fmla="*/ 890048 h 1497542"/>
              <a:gd name="connsiteX34" fmla="*/ 42384 w 1497543"/>
              <a:gd name="connsiteY34" fmla="*/ 932431 h 1497542"/>
              <a:gd name="connsiteX35" fmla="*/ 72353 w 1497543"/>
              <a:gd name="connsiteY35" fmla="*/ 920017 h 1497542"/>
              <a:gd name="connsiteX36" fmla="*/ 637463 w 1497543"/>
              <a:gd name="connsiteY36" fmla="*/ 637463 h 1497542"/>
              <a:gd name="connsiteX37" fmla="*/ 649877 w 1497543"/>
              <a:gd name="connsiteY37" fmla="*/ 607493 h 1497542"/>
              <a:gd name="connsiteX38" fmla="*/ 607494 w 1497543"/>
              <a:gd name="connsiteY38" fmla="*/ 565110 h 1497542"/>
              <a:gd name="connsiteX39" fmla="*/ 565111 w 1497543"/>
              <a:gd name="connsiteY39" fmla="*/ 607493 h 1497542"/>
              <a:gd name="connsiteX40" fmla="*/ 607494 w 1497543"/>
              <a:gd name="connsiteY40" fmla="*/ 649876 h 1497542"/>
              <a:gd name="connsiteX41" fmla="*/ 637463 w 1497543"/>
              <a:gd name="connsiteY41" fmla="*/ 637463 h 1497542"/>
              <a:gd name="connsiteX42" fmla="*/ 354908 w 1497543"/>
              <a:gd name="connsiteY42" fmla="*/ 920017 h 1497542"/>
              <a:gd name="connsiteX43" fmla="*/ 367321 w 1497543"/>
              <a:gd name="connsiteY43" fmla="*/ 890048 h 1497542"/>
              <a:gd name="connsiteX44" fmla="*/ 324938 w 1497543"/>
              <a:gd name="connsiteY44" fmla="*/ 847665 h 1497542"/>
              <a:gd name="connsiteX45" fmla="*/ 282555 w 1497543"/>
              <a:gd name="connsiteY45" fmla="*/ 890048 h 1497542"/>
              <a:gd name="connsiteX46" fmla="*/ 324939 w 1497543"/>
              <a:gd name="connsiteY46" fmla="*/ 932431 h 1497542"/>
              <a:gd name="connsiteX47" fmla="*/ 354908 w 1497543"/>
              <a:gd name="connsiteY47" fmla="*/ 920017 h 1497542"/>
              <a:gd name="connsiteX48" fmla="*/ 72352 w 1497543"/>
              <a:gd name="connsiteY48" fmla="*/ 1202573 h 1497542"/>
              <a:gd name="connsiteX49" fmla="*/ 84766 w 1497543"/>
              <a:gd name="connsiteY49" fmla="*/ 1172604 h 1497542"/>
              <a:gd name="connsiteX50" fmla="*/ 42383 w 1497543"/>
              <a:gd name="connsiteY50" fmla="*/ 1130221 h 1497542"/>
              <a:gd name="connsiteX51" fmla="*/ 0 w 1497543"/>
              <a:gd name="connsiteY51" fmla="*/ 1172604 h 1497542"/>
              <a:gd name="connsiteX52" fmla="*/ 42383 w 1497543"/>
              <a:gd name="connsiteY52" fmla="*/ 1214987 h 1497542"/>
              <a:gd name="connsiteX53" fmla="*/ 72352 w 1497543"/>
              <a:gd name="connsiteY53" fmla="*/ 1202573 h 1497542"/>
              <a:gd name="connsiteX54" fmla="*/ 637464 w 1497543"/>
              <a:gd name="connsiteY54" fmla="*/ 920017 h 1497542"/>
              <a:gd name="connsiteX55" fmla="*/ 649877 w 1497543"/>
              <a:gd name="connsiteY55" fmla="*/ 890048 h 1497542"/>
              <a:gd name="connsiteX56" fmla="*/ 607494 w 1497543"/>
              <a:gd name="connsiteY56" fmla="*/ 847665 h 1497542"/>
              <a:gd name="connsiteX57" fmla="*/ 565111 w 1497543"/>
              <a:gd name="connsiteY57" fmla="*/ 890048 h 1497542"/>
              <a:gd name="connsiteX58" fmla="*/ 607494 w 1497543"/>
              <a:gd name="connsiteY58" fmla="*/ 932431 h 1497542"/>
              <a:gd name="connsiteX59" fmla="*/ 637464 w 1497543"/>
              <a:gd name="connsiteY59" fmla="*/ 920017 h 1497542"/>
              <a:gd name="connsiteX60" fmla="*/ 354907 w 1497543"/>
              <a:gd name="connsiteY60" fmla="*/ 1202573 h 1497542"/>
              <a:gd name="connsiteX61" fmla="*/ 367321 w 1497543"/>
              <a:gd name="connsiteY61" fmla="*/ 1172604 h 1497542"/>
              <a:gd name="connsiteX62" fmla="*/ 324938 w 1497543"/>
              <a:gd name="connsiteY62" fmla="*/ 1130221 h 1497542"/>
              <a:gd name="connsiteX63" fmla="*/ 282555 w 1497543"/>
              <a:gd name="connsiteY63" fmla="*/ 1172604 h 1497542"/>
              <a:gd name="connsiteX64" fmla="*/ 324938 w 1497543"/>
              <a:gd name="connsiteY64" fmla="*/ 1214987 h 1497542"/>
              <a:gd name="connsiteX65" fmla="*/ 354907 w 1497543"/>
              <a:gd name="connsiteY65" fmla="*/ 1202573 h 1497542"/>
              <a:gd name="connsiteX66" fmla="*/ 72353 w 1497543"/>
              <a:gd name="connsiteY66" fmla="*/ 1485128 h 1497542"/>
              <a:gd name="connsiteX67" fmla="*/ 84766 w 1497543"/>
              <a:gd name="connsiteY67" fmla="*/ 1455159 h 1497542"/>
              <a:gd name="connsiteX68" fmla="*/ 42383 w 1497543"/>
              <a:gd name="connsiteY68" fmla="*/ 1412776 h 1497542"/>
              <a:gd name="connsiteX69" fmla="*/ 0 w 1497543"/>
              <a:gd name="connsiteY69" fmla="*/ 1455159 h 1497542"/>
              <a:gd name="connsiteX70" fmla="*/ 42383 w 1497543"/>
              <a:gd name="connsiteY70" fmla="*/ 1497542 h 1497542"/>
              <a:gd name="connsiteX71" fmla="*/ 72353 w 1497543"/>
              <a:gd name="connsiteY71" fmla="*/ 1485128 h 1497542"/>
              <a:gd name="connsiteX72" fmla="*/ 920019 w 1497543"/>
              <a:gd name="connsiteY72" fmla="*/ 920017 h 1497542"/>
              <a:gd name="connsiteX73" fmla="*/ 932432 w 1497543"/>
              <a:gd name="connsiteY73" fmla="*/ 890048 h 1497542"/>
              <a:gd name="connsiteX74" fmla="*/ 890049 w 1497543"/>
              <a:gd name="connsiteY74" fmla="*/ 847665 h 1497542"/>
              <a:gd name="connsiteX75" fmla="*/ 847666 w 1497543"/>
              <a:gd name="connsiteY75" fmla="*/ 890048 h 1497542"/>
              <a:gd name="connsiteX76" fmla="*/ 890049 w 1497543"/>
              <a:gd name="connsiteY76" fmla="*/ 932431 h 1497542"/>
              <a:gd name="connsiteX77" fmla="*/ 920019 w 1497543"/>
              <a:gd name="connsiteY77" fmla="*/ 920017 h 1497542"/>
              <a:gd name="connsiteX78" fmla="*/ 637463 w 1497543"/>
              <a:gd name="connsiteY78" fmla="*/ 1202573 h 1497542"/>
              <a:gd name="connsiteX79" fmla="*/ 649877 w 1497543"/>
              <a:gd name="connsiteY79" fmla="*/ 1172604 h 1497542"/>
              <a:gd name="connsiteX80" fmla="*/ 607494 w 1497543"/>
              <a:gd name="connsiteY80" fmla="*/ 1130221 h 1497542"/>
              <a:gd name="connsiteX81" fmla="*/ 565111 w 1497543"/>
              <a:gd name="connsiteY81" fmla="*/ 1172604 h 1497542"/>
              <a:gd name="connsiteX82" fmla="*/ 607494 w 1497543"/>
              <a:gd name="connsiteY82" fmla="*/ 1214987 h 1497542"/>
              <a:gd name="connsiteX83" fmla="*/ 637463 w 1497543"/>
              <a:gd name="connsiteY83" fmla="*/ 1202573 h 1497542"/>
              <a:gd name="connsiteX84" fmla="*/ 354908 w 1497543"/>
              <a:gd name="connsiteY84" fmla="*/ 1485128 h 1497542"/>
              <a:gd name="connsiteX85" fmla="*/ 367321 w 1497543"/>
              <a:gd name="connsiteY85" fmla="*/ 1455159 h 1497542"/>
              <a:gd name="connsiteX86" fmla="*/ 324938 w 1497543"/>
              <a:gd name="connsiteY86" fmla="*/ 1412776 h 1497542"/>
              <a:gd name="connsiteX87" fmla="*/ 282555 w 1497543"/>
              <a:gd name="connsiteY87" fmla="*/ 1455159 h 1497542"/>
              <a:gd name="connsiteX88" fmla="*/ 324939 w 1497543"/>
              <a:gd name="connsiteY88" fmla="*/ 1497542 h 1497542"/>
              <a:gd name="connsiteX89" fmla="*/ 354908 w 1497543"/>
              <a:gd name="connsiteY89" fmla="*/ 1485128 h 1497542"/>
              <a:gd name="connsiteX90" fmla="*/ 920018 w 1497543"/>
              <a:gd name="connsiteY90" fmla="*/ 1202573 h 1497542"/>
              <a:gd name="connsiteX91" fmla="*/ 932432 w 1497543"/>
              <a:gd name="connsiteY91" fmla="*/ 1172604 h 1497542"/>
              <a:gd name="connsiteX92" fmla="*/ 890049 w 1497543"/>
              <a:gd name="connsiteY92" fmla="*/ 1130221 h 1497542"/>
              <a:gd name="connsiteX93" fmla="*/ 847666 w 1497543"/>
              <a:gd name="connsiteY93" fmla="*/ 1172604 h 1497542"/>
              <a:gd name="connsiteX94" fmla="*/ 890049 w 1497543"/>
              <a:gd name="connsiteY94" fmla="*/ 1214987 h 1497542"/>
              <a:gd name="connsiteX95" fmla="*/ 920018 w 1497543"/>
              <a:gd name="connsiteY95" fmla="*/ 1202573 h 1497542"/>
              <a:gd name="connsiteX96" fmla="*/ 637464 w 1497543"/>
              <a:gd name="connsiteY96" fmla="*/ 1485128 h 1497542"/>
              <a:gd name="connsiteX97" fmla="*/ 649877 w 1497543"/>
              <a:gd name="connsiteY97" fmla="*/ 1455159 h 1497542"/>
              <a:gd name="connsiteX98" fmla="*/ 607494 w 1497543"/>
              <a:gd name="connsiteY98" fmla="*/ 1412776 h 1497542"/>
              <a:gd name="connsiteX99" fmla="*/ 565111 w 1497543"/>
              <a:gd name="connsiteY99" fmla="*/ 1455159 h 1497542"/>
              <a:gd name="connsiteX100" fmla="*/ 607494 w 1497543"/>
              <a:gd name="connsiteY100" fmla="*/ 1497542 h 1497542"/>
              <a:gd name="connsiteX101" fmla="*/ 637464 w 1497543"/>
              <a:gd name="connsiteY101" fmla="*/ 1485128 h 1497542"/>
              <a:gd name="connsiteX102" fmla="*/ 1202574 w 1497543"/>
              <a:gd name="connsiteY102" fmla="*/ 1202573 h 1497542"/>
              <a:gd name="connsiteX103" fmla="*/ 1214988 w 1497543"/>
              <a:gd name="connsiteY103" fmla="*/ 1172604 h 1497542"/>
              <a:gd name="connsiteX104" fmla="*/ 1172605 w 1497543"/>
              <a:gd name="connsiteY104" fmla="*/ 1130221 h 1497542"/>
              <a:gd name="connsiteX105" fmla="*/ 1130222 w 1497543"/>
              <a:gd name="connsiteY105" fmla="*/ 1172604 h 1497542"/>
              <a:gd name="connsiteX106" fmla="*/ 1172605 w 1497543"/>
              <a:gd name="connsiteY106" fmla="*/ 1214987 h 1497542"/>
              <a:gd name="connsiteX107" fmla="*/ 1202574 w 1497543"/>
              <a:gd name="connsiteY107" fmla="*/ 1202573 h 1497542"/>
              <a:gd name="connsiteX108" fmla="*/ 920018 w 1497543"/>
              <a:gd name="connsiteY108" fmla="*/ 1485128 h 1497542"/>
              <a:gd name="connsiteX109" fmla="*/ 932432 w 1497543"/>
              <a:gd name="connsiteY109" fmla="*/ 1455159 h 1497542"/>
              <a:gd name="connsiteX110" fmla="*/ 890049 w 1497543"/>
              <a:gd name="connsiteY110" fmla="*/ 1412776 h 1497542"/>
              <a:gd name="connsiteX111" fmla="*/ 847666 w 1497543"/>
              <a:gd name="connsiteY111" fmla="*/ 1455159 h 1497542"/>
              <a:gd name="connsiteX112" fmla="*/ 890049 w 1497543"/>
              <a:gd name="connsiteY112" fmla="*/ 1497542 h 1497542"/>
              <a:gd name="connsiteX113" fmla="*/ 920018 w 1497543"/>
              <a:gd name="connsiteY113" fmla="*/ 1485128 h 1497542"/>
              <a:gd name="connsiteX114" fmla="*/ 1202574 w 1497543"/>
              <a:gd name="connsiteY114" fmla="*/ 1485128 h 1497542"/>
              <a:gd name="connsiteX115" fmla="*/ 1214988 w 1497543"/>
              <a:gd name="connsiteY115" fmla="*/ 1455159 h 1497542"/>
              <a:gd name="connsiteX116" fmla="*/ 1172605 w 1497543"/>
              <a:gd name="connsiteY116" fmla="*/ 1412776 h 1497542"/>
              <a:gd name="connsiteX117" fmla="*/ 1130222 w 1497543"/>
              <a:gd name="connsiteY117" fmla="*/ 1455159 h 1497542"/>
              <a:gd name="connsiteX118" fmla="*/ 1172605 w 1497543"/>
              <a:gd name="connsiteY118" fmla="*/ 1497542 h 1497542"/>
              <a:gd name="connsiteX119" fmla="*/ 1202574 w 1497543"/>
              <a:gd name="connsiteY119" fmla="*/ 1485128 h 1497542"/>
              <a:gd name="connsiteX120" fmla="*/ 1485129 w 1497543"/>
              <a:gd name="connsiteY120" fmla="*/ 1485128 h 1497542"/>
              <a:gd name="connsiteX121" fmla="*/ 1497543 w 1497543"/>
              <a:gd name="connsiteY121" fmla="*/ 1455159 h 1497542"/>
              <a:gd name="connsiteX122" fmla="*/ 1455160 w 1497543"/>
              <a:gd name="connsiteY122" fmla="*/ 1412776 h 1497542"/>
              <a:gd name="connsiteX123" fmla="*/ 1412777 w 1497543"/>
              <a:gd name="connsiteY123" fmla="*/ 1455159 h 1497542"/>
              <a:gd name="connsiteX124" fmla="*/ 1455160 w 1497543"/>
              <a:gd name="connsiteY124" fmla="*/ 1497542 h 1497542"/>
              <a:gd name="connsiteX125" fmla="*/ 1485129 w 1497543"/>
              <a:gd name="connsiteY125" fmla="*/ 1485128 h 1497542"/>
            </a:gdLst>
            <a:ahLst/>
            <a:cxnLst/>
            <a:rect l="l" t="t" r="r" b="b"/>
            <a:pathLst>
              <a:path w="1497543" h="1497542">
                <a:moveTo>
                  <a:pt x="72353" y="72351"/>
                </a:moveTo>
                <a:cubicBezTo>
                  <a:pt x="80022" y="64682"/>
                  <a:pt x="84766" y="54086"/>
                  <a:pt x="84766" y="42382"/>
                </a:cubicBezTo>
                <a:cubicBezTo>
                  <a:pt x="84766" y="18975"/>
                  <a:pt x="65790" y="-1"/>
                  <a:pt x="42383" y="0"/>
                </a:cubicBezTo>
                <a:cubicBezTo>
                  <a:pt x="18976" y="-1"/>
                  <a:pt x="0" y="18975"/>
                  <a:pt x="0" y="42382"/>
                </a:cubicBezTo>
                <a:cubicBezTo>
                  <a:pt x="0" y="65789"/>
                  <a:pt x="18976" y="84765"/>
                  <a:pt x="42383" y="84765"/>
                </a:cubicBezTo>
                <a:cubicBezTo>
                  <a:pt x="54087" y="84766"/>
                  <a:pt x="64683" y="80021"/>
                  <a:pt x="72353" y="72351"/>
                </a:cubicBezTo>
                <a:close/>
                <a:moveTo>
                  <a:pt x="72353" y="354906"/>
                </a:moveTo>
                <a:cubicBezTo>
                  <a:pt x="80023" y="347237"/>
                  <a:pt x="84767" y="336641"/>
                  <a:pt x="84767" y="324937"/>
                </a:cubicBezTo>
                <a:cubicBezTo>
                  <a:pt x="84766" y="301530"/>
                  <a:pt x="65791" y="282554"/>
                  <a:pt x="42384" y="282555"/>
                </a:cubicBezTo>
                <a:cubicBezTo>
                  <a:pt x="18977" y="282554"/>
                  <a:pt x="0" y="301530"/>
                  <a:pt x="0" y="324937"/>
                </a:cubicBezTo>
                <a:cubicBezTo>
                  <a:pt x="1" y="348344"/>
                  <a:pt x="18977" y="367320"/>
                  <a:pt x="42384" y="367320"/>
                </a:cubicBezTo>
                <a:cubicBezTo>
                  <a:pt x="54087" y="367320"/>
                  <a:pt x="64683" y="362576"/>
                  <a:pt x="72353" y="354906"/>
                </a:cubicBezTo>
                <a:close/>
                <a:moveTo>
                  <a:pt x="354908" y="354906"/>
                </a:moveTo>
                <a:cubicBezTo>
                  <a:pt x="362578" y="347237"/>
                  <a:pt x="367322" y="336641"/>
                  <a:pt x="367322" y="324937"/>
                </a:cubicBezTo>
                <a:cubicBezTo>
                  <a:pt x="367322" y="301530"/>
                  <a:pt x="348346" y="282554"/>
                  <a:pt x="324938" y="282554"/>
                </a:cubicBezTo>
                <a:cubicBezTo>
                  <a:pt x="301532" y="282554"/>
                  <a:pt x="282555" y="301530"/>
                  <a:pt x="282556" y="324937"/>
                </a:cubicBezTo>
                <a:cubicBezTo>
                  <a:pt x="282556" y="348344"/>
                  <a:pt x="301532" y="367320"/>
                  <a:pt x="324939" y="367320"/>
                </a:cubicBezTo>
                <a:cubicBezTo>
                  <a:pt x="336642" y="367320"/>
                  <a:pt x="347238" y="362576"/>
                  <a:pt x="354908" y="354906"/>
                </a:cubicBezTo>
                <a:close/>
                <a:moveTo>
                  <a:pt x="72353" y="637462"/>
                </a:moveTo>
                <a:cubicBezTo>
                  <a:pt x="80022" y="629793"/>
                  <a:pt x="84766" y="619197"/>
                  <a:pt x="84766" y="607493"/>
                </a:cubicBezTo>
                <a:cubicBezTo>
                  <a:pt x="84766" y="584086"/>
                  <a:pt x="65790" y="565110"/>
                  <a:pt x="42383" y="565110"/>
                </a:cubicBezTo>
                <a:cubicBezTo>
                  <a:pt x="18976" y="565110"/>
                  <a:pt x="0" y="584086"/>
                  <a:pt x="0" y="607493"/>
                </a:cubicBezTo>
                <a:cubicBezTo>
                  <a:pt x="0" y="630900"/>
                  <a:pt x="18976" y="649876"/>
                  <a:pt x="42383" y="649876"/>
                </a:cubicBezTo>
                <a:cubicBezTo>
                  <a:pt x="54087" y="649876"/>
                  <a:pt x="64682" y="645132"/>
                  <a:pt x="72353" y="637462"/>
                </a:cubicBezTo>
                <a:close/>
                <a:moveTo>
                  <a:pt x="354908" y="637462"/>
                </a:moveTo>
                <a:cubicBezTo>
                  <a:pt x="362577" y="629792"/>
                  <a:pt x="367321" y="619196"/>
                  <a:pt x="367321" y="607493"/>
                </a:cubicBezTo>
                <a:cubicBezTo>
                  <a:pt x="367321" y="584086"/>
                  <a:pt x="348345" y="565110"/>
                  <a:pt x="324938" y="565110"/>
                </a:cubicBezTo>
                <a:cubicBezTo>
                  <a:pt x="301531" y="565110"/>
                  <a:pt x="282555" y="584086"/>
                  <a:pt x="282555" y="607493"/>
                </a:cubicBezTo>
                <a:cubicBezTo>
                  <a:pt x="282555" y="630900"/>
                  <a:pt x="301531" y="649876"/>
                  <a:pt x="324938" y="649876"/>
                </a:cubicBezTo>
                <a:cubicBezTo>
                  <a:pt x="336642" y="649876"/>
                  <a:pt x="347238" y="645132"/>
                  <a:pt x="354908" y="637462"/>
                </a:cubicBezTo>
                <a:close/>
                <a:moveTo>
                  <a:pt x="72353" y="920017"/>
                </a:moveTo>
                <a:cubicBezTo>
                  <a:pt x="80022" y="912348"/>
                  <a:pt x="84767" y="901752"/>
                  <a:pt x="84766" y="890048"/>
                </a:cubicBezTo>
                <a:cubicBezTo>
                  <a:pt x="84766" y="866641"/>
                  <a:pt x="65791" y="847665"/>
                  <a:pt x="42383" y="847665"/>
                </a:cubicBezTo>
                <a:cubicBezTo>
                  <a:pt x="18977" y="847665"/>
                  <a:pt x="0" y="866641"/>
                  <a:pt x="0" y="890048"/>
                </a:cubicBezTo>
                <a:cubicBezTo>
                  <a:pt x="1" y="913455"/>
                  <a:pt x="18976" y="932431"/>
                  <a:pt x="42384" y="932431"/>
                </a:cubicBezTo>
                <a:cubicBezTo>
                  <a:pt x="54087" y="932431"/>
                  <a:pt x="64683" y="927687"/>
                  <a:pt x="72353" y="920017"/>
                </a:cubicBezTo>
                <a:close/>
                <a:moveTo>
                  <a:pt x="637463" y="637463"/>
                </a:moveTo>
                <a:cubicBezTo>
                  <a:pt x="645133" y="629793"/>
                  <a:pt x="649877" y="619197"/>
                  <a:pt x="649877" y="607493"/>
                </a:cubicBezTo>
                <a:cubicBezTo>
                  <a:pt x="649877" y="584086"/>
                  <a:pt x="630901" y="565110"/>
                  <a:pt x="607494" y="565110"/>
                </a:cubicBezTo>
                <a:cubicBezTo>
                  <a:pt x="584087" y="565110"/>
                  <a:pt x="565111" y="584086"/>
                  <a:pt x="565111" y="607493"/>
                </a:cubicBezTo>
                <a:cubicBezTo>
                  <a:pt x="565111" y="630900"/>
                  <a:pt x="584087" y="649876"/>
                  <a:pt x="607494" y="649876"/>
                </a:cubicBezTo>
                <a:cubicBezTo>
                  <a:pt x="619197" y="649876"/>
                  <a:pt x="629793" y="645132"/>
                  <a:pt x="637463" y="637463"/>
                </a:cubicBezTo>
                <a:close/>
                <a:moveTo>
                  <a:pt x="354908" y="920017"/>
                </a:moveTo>
                <a:cubicBezTo>
                  <a:pt x="362578" y="912347"/>
                  <a:pt x="367322" y="901751"/>
                  <a:pt x="367321" y="890048"/>
                </a:cubicBezTo>
                <a:cubicBezTo>
                  <a:pt x="367321" y="866641"/>
                  <a:pt x="348346" y="847665"/>
                  <a:pt x="324938" y="847665"/>
                </a:cubicBezTo>
                <a:cubicBezTo>
                  <a:pt x="301532" y="847665"/>
                  <a:pt x="282555" y="866641"/>
                  <a:pt x="282555" y="890048"/>
                </a:cubicBezTo>
                <a:cubicBezTo>
                  <a:pt x="282556" y="913455"/>
                  <a:pt x="301531" y="932431"/>
                  <a:pt x="324939" y="932431"/>
                </a:cubicBezTo>
                <a:cubicBezTo>
                  <a:pt x="336642" y="932431"/>
                  <a:pt x="347238" y="927687"/>
                  <a:pt x="354908" y="920017"/>
                </a:cubicBezTo>
                <a:close/>
                <a:moveTo>
                  <a:pt x="72352" y="1202573"/>
                </a:moveTo>
                <a:cubicBezTo>
                  <a:pt x="80022" y="1194903"/>
                  <a:pt x="84766" y="1184307"/>
                  <a:pt x="84766" y="1172604"/>
                </a:cubicBezTo>
                <a:cubicBezTo>
                  <a:pt x="84766" y="1149197"/>
                  <a:pt x="65790" y="1130221"/>
                  <a:pt x="42383" y="1130221"/>
                </a:cubicBezTo>
                <a:cubicBezTo>
                  <a:pt x="18976" y="1130221"/>
                  <a:pt x="0" y="1149197"/>
                  <a:pt x="0" y="1172604"/>
                </a:cubicBezTo>
                <a:cubicBezTo>
                  <a:pt x="0" y="1196011"/>
                  <a:pt x="18976" y="1214987"/>
                  <a:pt x="42383" y="1214987"/>
                </a:cubicBezTo>
                <a:cubicBezTo>
                  <a:pt x="54087" y="1214987"/>
                  <a:pt x="64682" y="1210243"/>
                  <a:pt x="72352" y="1202573"/>
                </a:cubicBezTo>
                <a:close/>
                <a:moveTo>
                  <a:pt x="637464" y="920017"/>
                </a:moveTo>
                <a:cubicBezTo>
                  <a:pt x="645133" y="912348"/>
                  <a:pt x="649877" y="901752"/>
                  <a:pt x="649877" y="890048"/>
                </a:cubicBezTo>
                <a:cubicBezTo>
                  <a:pt x="649877" y="866641"/>
                  <a:pt x="630901" y="847665"/>
                  <a:pt x="607494" y="847665"/>
                </a:cubicBezTo>
                <a:cubicBezTo>
                  <a:pt x="584087" y="847665"/>
                  <a:pt x="565111" y="866642"/>
                  <a:pt x="565111" y="890048"/>
                </a:cubicBezTo>
                <a:cubicBezTo>
                  <a:pt x="565111" y="913455"/>
                  <a:pt x="584087" y="932431"/>
                  <a:pt x="607494" y="932431"/>
                </a:cubicBezTo>
                <a:cubicBezTo>
                  <a:pt x="619198" y="932431"/>
                  <a:pt x="629794" y="927687"/>
                  <a:pt x="637464" y="920017"/>
                </a:cubicBezTo>
                <a:close/>
                <a:moveTo>
                  <a:pt x="354907" y="1202573"/>
                </a:moveTo>
                <a:cubicBezTo>
                  <a:pt x="362577" y="1194903"/>
                  <a:pt x="367321" y="1184307"/>
                  <a:pt x="367321" y="1172604"/>
                </a:cubicBezTo>
                <a:cubicBezTo>
                  <a:pt x="367321" y="1149197"/>
                  <a:pt x="348345" y="1130221"/>
                  <a:pt x="324938" y="1130221"/>
                </a:cubicBezTo>
                <a:cubicBezTo>
                  <a:pt x="301531" y="1130221"/>
                  <a:pt x="282555" y="1149197"/>
                  <a:pt x="282555" y="1172604"/>
                </a:cubicBezTo>
                <a:cubicBezTo>
                  <a:pt x="282555" y="1196011"/>
                  <a:pt x="301531" y="1214987"/>
                  <a:pt x="324938" y="1214987"/>
                </a:cubicBezTo>
                <a:cubicBezTo>
                  <a:pt x="336642" y="1214987"/>
                  <a:pt x="347237" y="1210243"/>
                  <a:pt x="354907" y="1202573"/>
                </a:cubicBezTo>
                <a:close/>
                <a:moveTo>
                  <a:pt x="72353" y="1485128"/>
                </a:moveTo>
                <a:cubicBezTo>
                  <a:pt x="80022" y="1477458"/>
                  <a:pt x="84766" y="1466862"/>
                  <a:pt x="84766" y="1455159"/>
                </a:cubicBezTo>
                <a:cubicBezTo>
                  <a:pt x="84766" y="1431752"/>
                  <a:pt x="65790" y="1412776"/>
                  <a:pt x="42383" y="1412776"/>
                </a:cubicBezTo>
                <a:cubicBezTo>
                  <a:pt x="18977" y="1412776"/>
                  <a:pt x="0" y="1431752"/>
                  <a:pt x="0" y="1455159"/>
                </a:cubicBezTo>
                <a:cubicBezTo>
                  <a:pt x="0" y="1478566"/>
                  <a:pt x="18976" y="1497542"/>
                  <a:pt x="42383" y="1497542"/>
                </a:cubicBezTo>
                <a:cubicBezTo>
                  <a:pt x="54087" y="1497542"/>
                  <a:pt x="64683" y="1492798"/>
                  <a:pt x="72353" y="1485128"/>
                </a:cubicBezTo>
                <a:close/>
                <a:moveTo>
                  <a:pt x="920019" y="920017"/>
                </a:moveTo>
                <a:cubicBezTo>
                  <a:pt x="927688" y="912347"/>
                  <a:pt x="932432" y="901751"/>
                  <a:pt x="932432" y="890048"/>
                </a:cubicBezTo>
                <a:cubicBezTo>
                  <a:pt x="932432" y="866641"/>
                  <a:pt x="913456" y="847665"/>
                  <a:pt x="890049" y="847665"/>
                </a:cubicBezTo>
                <a:cubicBezTo>
                  <a:pt x="866643" y="847665"/>
                  <a:pt x="847666" y="866641"/>
                  <a:pt x="847666" y="890048"/>
                </a:cubicBezTo>
                <a:cubicBezTo>
                  <a:pt x="847666" y="913455"/>
                  <a:pt x="866642" y="932431"/>
                  <a:pt x="890049" y="932431"/>
                </a:cubicBezTo>
                <a:cubicBezTo>
                  <a:pt x="901753" y="932431"/>
                  <a:pt x="912349" y="927687"/>
                  <a:pt x="920019" y="920017"/>
                </a:cubicBezTo>
                <a:close/>
                <a:moveTo>
                  <a:pt x="637463" y="1202573"/>
                </a:moveTo>
                <a:cubicBezTo>
                  <a:pt x="645133" y="1194903"/>
                  <a:pt x="649877" y="1184308"/>
                  <a:pt x="649877" y="1172604"/>
                </a:cubicBezTo>
                <a:cubicBezTo>
                  <a:pt x="649877" y="1149197"/>
                  <a:pt x="630901" y="1130221"/>
                  <a:pt x="607494" y="1130221"/>
                </a:cubicBezTo>
                <a:cubicBezTo>
                  <a:pt x="584087" y="1130221"/>
                  <a:pt x="565111" y="1149197"/>
                  <a:pt x="565111" y="1172604"/>
                </a:cubicBezTo>
                <a:cubicBezTo>
                  <a:pt x="565111" y="1196011"/>
                  <a:pt x="584087" y="1214987"/>
                  <a:pt x="607494" y="1214987"/>
                </a:cubicBezTo>
                <a:cubicBezTo>
                  <a:pt x="619197" y="1214987"/>
                  <a:pt x="629793" y="1210243"/>
                  <a:pt x="637463" y="1202573"/>
                </a:cubicBezTo>
                <a:close/>
                <a:moveTo>
                  <a:pt x="354908" y="1485128"/>
                </a:moveTo>
                <a:cubicBezTo>
                  <a:pt x="362577" y="1477458"/>
                  <a:pt x="367321" y="1466862"/>
                  <a:pt x="367321" y="1455159"/>
                </a:cubicBezTo>
                <a:cubicBezTo>
                  <a:pt x="367321" y="1431752"/>
                  <a:pt x="348345" y="1412776"/>
                  <a:pt x="324938" y="1412776"/>
                </a:cubicBezTo>
                <a:cubicBezTo>
                  <a:pt x="301532" y="1412776"/>
                  <a:pt x="282555" y="1431752"/>
                  <a:pt x="282555" y="1455159"/>
                </a:cubicBezTo>
                <a:cubicBezTo>
                  <a:pt x="282556" y="1478566"/>
                  <a:pt x="301531" y="1497542"/>
                  <a:pt x="324939" y="1497542"/>
                </a:cubicBezTo>
                <a:cubicBezTo>
                  <a:pt x="336642" y="1497542"/>
                  <a:pt x="347238" y="1492798"/>
                  <a:pt x="354908" y="1485128"/>
                </a:cubicBezTo>
                <a:close/>
                <a:moveTo>
                  <a:pt x="920018" y="1202573"/>
                </a:moveTo>
                <a:cubicBezTo>
                  <a:pt x="927688" y="1194903"/>
                  <a:pt x="932432" y="1184307"/>
                  <a:pt x="932432" y="1172604"/>
                </a:cubicBezTo>
                <a:cubicBezTo>
                  <a:pt x="932432" y="1149197"/>
                  <a:pt x="913456" y="1130221"/>
                  <a:pt x="890049" y="1130221"/>
                </a:cubicBezTo>
                <a:cubicBezTo>
                  <a:pt x="866642" y="1130221"/>
                  <a:pt x="847666" y="1149197"/>
                  <a:pt x="847666" y="1172604"/>
                </a:cubicBezTo>
                <a:cubicBezTo>
                  <a:pt x="847666" y="1196011"/>
                  <a:pt x="866642" y="1214987"/>
                  <a:pt x="890049" y="1214987"/>
                </a:cubicBezTo>
                <a:cubicBezTo>
                  <a:pt x="901752" y="1214987"/>
                  <a:pt x="912348" y="1210243"/>
                  <a:pt x="920018" y="1202573"/>
                </a:cubicBezTo>
                <a:close/>
                <a:moveTo>
                  <a:pt x="637464" y="1485128"/>
                </a:moveTo>
                <a:cubicBezTo>
                  <a:pt x="645133" y="1477458"/>
                  <a:pt x="649877" y="1466863"/>
                  <a:pt x="649877" y="1455159"/>
                </a:cubicBezTo>
                <a:cubicBezTo>
                  <a:pt x="649877" y="1431752"/>
                  <a:pt x="630901" y="1412776"/>
                  <a:pt x="607494" y="1412776"/>
                </a:cubicBezTo>
                <a:cubicBezTo>
                  <a:pt x="584087" y="1412776"/>
                  <a:pt x="565111" y="1431752"/>
                  <a:pt x="565111" y="1455159"/>
                </a:cubicBezTo>
                <a:cubicBezTo>
                  <a:pt x="565111" y="1478566"/>
                  <a:pt x="584087" y="1497542"/>
                  <a:pt x="607494" y="1497542"/>
                </a:cubicBezTo>
                <a:cubicBezTo>
                  <a:pt x="619198" y="1497542"/>
                  <a:pt x="629793" y="1492798"/>
                  <a:pt x="637464" y="1485128"/>
                </a:cubicBezTo>
                <a:close/>
                <a:moveTo>
                  <a:pt x="1202574" y="1202573"/>
                </a:moveTo>
                <a:cubicBezTo>
                  <a:pt x="1210244" y="1194903"/>
                  <a:pt x="1214988" y="1184308"/>
                  <a:pt x="1214988" y="1172604"/>
                </a:cubicBezTo>
                <a:cubicBezTo>
                  <a:pt x="1214988" y="1149197"/>
                  <a:pt x="1196012" y="1130221"/>
                  <a:pt x="1172605" y="1130221"/>
                </a:cubicBezTo>
                <a:cubicBezTo>
                  <a:pt x="1149198" y="1130221"/>
                  <a:pt x="1130222" y="1149197"/>
                  <a:pt x="1130222" y="1172604"/>
                </a:cubicBezTo>
                <a:cubicBezTo>
                  <a:pt x="1130222" y="1196011"/>
                  <a:pt x="1149198" y="1214987"/>
                  <a:pt x="1172605" y="1214987"/>
                </a:cubicBezTo>
                <a:cubicBezTo>
                  <a:pt x="1184308" y="1214987"/>
                  <a:pt x="1194904" y="1210243"/>
                  <a:pt x="1202574" y="1202573"/>
                </a:cubicBezTo>
                <a:close/>
                <a:moveTo>
                  <a:pt x="920018" y="1485128"/>
                </a:moveTo>
                <a:cubicBezTo>
                  <a:pt x="927688" y="1477458"/>
                  <a:pt x="932432" y="1466862"/>
                  <a:pt x="932432" y="1455159"/>
                </a:cubicBezTo>
                <a:cubicBezTo>
                  <a:pt x="932432" y="1431752"/>
                  <a:pt x="913456" y="1412776"/>
                  <a:pt x="890049" y="1412776"/>
                </a:cubicBezTo>
                <a:cubicBezTo>
                  <a:pt x="866642" y="1412776"/>
                  <a:pt x="847666" y="1431752"/>
                  <a:pt x="847666" y="1455159"/>
                </a:cubicBezTo>
                <a:cubicBezTo>
                  <a:pt x="847666" y="1478566"/>
                  <a:pt x="866642" y="1497542"/>
                  <a:pt x="890049" y="1497542"/>
                </a:cubicBezTo>
                <a:cubicBezTo>
                  <a:pt x="901753" y="1497542"/>
                  <a:pt x="912349" y="1492798"/>
                  <a:pt x="920018" y="1485128"/>
                </a:cubicBezTo>
                <a:close/>
                <a:moveTo>
                  <a:pt x="1202574" y="1485128"/>
                </a:moveTo>
                <a:cubicBezTo>
                  <a:pt x="1210244" y="1477458"/>
                  <a:pt x="1214988" y="1466863"/>
                  <a:pt x="1214988" y="1455159"/>
                </a:cubicBezTo>
                <a:cubicBezTo>
                  <a:pt x="1214988" y="1431752"/>
                  <a:pt x="1196012" y="1412776"/>
                  <a:pt x="1172605" y="1412776"/>
                </a:cubicBezTo>
                <a:cubicBezTo>
                  <a:pt x="1149198" y="1412776"/>
                  <a:pt x="1130222" y="1431752"/>
                  <a:pt x="1130222" y="1455159"/>
                </a:cubicBezTo>
                <a:cubicBezTo>
                  <a:pt x="1130222" y="1478566"/>
                  <a:pt x="1149198" y="1497542"/>
                  <a:pt x="1172605" y="1497542"/>
                </a:cubicBezTo>
                <a:cubicBezTo>
                  <a:pt x="1184308" y="1497542"/>
                  <a:pt x="1194904" y="1492798"/>
                  <a:pt x="1202574" y="1485128"/>
                </a:cubicBezTo>
                <a:close/>
                <a:moveTo>
                  <a:pt x="1485129" y="1485128"/>
                </a:moveTo>
                <a:cubicBezTo>
                  <a:pt x="1492799" y="1477458"/>
                  <a:pt x="1497543" y="1466862"/>
                  <a:pt x="1497543" y="1455159"/>
                </a:cubicBezTo>
                <a:cubicBezTo>
                  <a:pt x="1497543" y="1431752"/>
                  <a:pt x="1478567" y="1412776"/>
                  <a:pt x="1455160" y="1412776"/>
                </a:cubicBezTo>
                <a:cubicBezTo>
                  <a:pt x="1431753" y="1412776"/>
                  <a:pt x="1412777" y="1431752"/>
                  <a:pt x="1412777" y="1455159"/>
                </a:cubicBezTo>
                <a:cubicBezTo>
                  <a:pt x="1412777" y="1478566"/>
                  <a:pt x="1431753" y="1497542"/>
                  <a:pt x="1455160" y="1497542"/>
                </a:cubicBezTo>
                <a:cubicBezTo>
                  <a:pt x="1466864" y="1497542"/>
                  <a:pt x="1477459" y="1492798"/>
                  <a:pt x="1485129" y="1485128"/>
                </a:cubicBezTo>
                <a:close/>
              </a:path>
            </a:pathLst>
          </a:custGeom>
          <a:gradFill>
            <a:gsLst>
              <a:gs pos="0">
                <a:schemeClr val="accent1">
                  <a:lumMod val="60000"/>
                  <a:lumOff val="40000"/>
                </a:schemeClr>
              </a:gs>
              <a:gs pos="100000">
                <a:schemeClr val="bg1"/>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248196" y="-1610691"/>
            <a:ext cx="3478615" cy="5894718"/>
          </a:xfrm>
          <a:prstGeom prst="roundRect">
            <a:avLst>
              <a:gd name="adj" fmla="val 50000"/>
            </a:avLst>
          </a:prstGeom>
          <a:gradFill>
            <a:gsLst>
              <a:gs pos="21000">
                <a:schemeClr val="accent1"/>
              </a:gs>
              <a:gs pos="100000">
                <a:schemeClr val="accent1">
                  <a:lumMod val="60000"/>
                  <a:lumOff val="40000"/>
                </a:schemeClr>
              </a:gs>
            </a:gsLst>
            <a:lin ang="54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0" y="-924310"/>
            <a:ext cx="899875" cy="6035501"/>
          </a:xfrm>
          <a:prstGeom prst="roundRect">
            <a:avLst>
              <a:gd name="adj" fmla="val 50000"/>
            </a:avLst>
          </a:prstGeom>
          <a:solidFill>
            <a:schemeClr val="accent1">
              <a:lumMod val="40000"/>
              <a:lumOff val="60000"/>
              <a:alpha val="82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21" name="图片 20"/>
          <p:cNvPicPr>
            <a:picLocks noChangeAspect="1"/>
          </p:cNvPicPr>
          <p:nvPr/>
        </p:nvPicPr>
        <p:blipFill>
          <a:blip r:embed="rId2">
            <a:alphaModFix amt="100000"/>
          </a:blip>
          <a:srcRect l="20352" t="10687" r="14213" b="5672"/>
          <a:stretch>
            <a:fillRect/>
          </a:stretch>
        </p:blipFill>
        <p:spPr>
          <a:xfrm>
            <a:off x="252671" y="1716405"/>
            <a:ext cx="5420360" cy="4600575"/>
          </a:xfrm>
          <a:custGeom>
            <a:avLst/>
            <a:gdLst>
              <a:gd name="connsiteX0" fmla="*/ 0 w 5420360"/>
              <a:gd name="connsiteY0" fmla="*/ 0 h 4600575"/>
              <a:gd name="connsiteX1" fmla="*/ 5420360 w 5420360"/>
              <a:gd name="connsiteY1" fmla="*/ 0 h 4600575"/>
              <a:gd name="connsiteX2" fmla="*/ 5420360 w 5420360"/>
              <a:gd name="connsiteY2" fmla="*/ 4600575 h 4600575"/>
              <a:gd name="connsiteX3" fmla="*/ 3591175 w 5420360"/>
              <a:gd name="connsiteY3" fmla="*/ 4600575 h 4600575"/>
              <a:gd name="connsiteX4" fmla="*/ 3591175 w 5420360"/>
              <a:gd name="connsiteY4" fmla="*/ 4338956 h 4600575"/>
              <a:gd name="connsiteX5" fmla="*/ 2049834 w 5420360"/>
              <a:gd name="connsiteY5" fmla="*/ 4338956 h 4600575"/>
              <a:gd name="connsiteX6" fmla="*/ 2049834 w 5420360"/>
              <a:gd name="connsiteY6" fmla="*/ 4600575 h 4600575"/>
              <a:gd name="connsiteX7" fmla="*/ 0 w 5420360"/>
              <a:gd name="connsiteY7" fmla="*/ 4600575 h 4600575"/>
              <a:gd name="connsiteX8" fmla="*/ 0 w 5420360"/>
              <a:gd name="connsiteY8" fmla="*/ 0 h 4600575"/>
            </a:gdLst>
            <a:ahLst/>
            <a:cxnLst/>
            <a:rect l="l" t="t" r="r" b="b"/>
            <a:pathLst>
              <a:path w="5420360" h="4600575">
                <a:moveTo>
                  <a:pt x="0" y="0"/>
                </a:moveTo>
                <a:lnTo>
                  <a:pt x="5420360" y="0"/>
                </a:lnTo>
                <a:lnTo>
                  <a:pt x="5420360" y="4600575"/>
                </a:lnTo>
                <a:lnTo>
                  <a:pt x="3591175" y="4600575"/>
                </a:lnTo>
                <a:lnTo>
                  <a:pt x="3591175" y="4338956"/>
                </a:lnTo>
                <a:lnTo>
                  <a:pt x="2049834" y="4338956"/>
                </a:lnTo>
                <a:lnTo>
                  <a:pt x="2049834" y="4600575"/>
                </a:lnTo>
                <a:lnTo>
                  <a:pt x="0" y="4600575"/>
                </a:lnTo>
                <a:lnTo>
                  <a:pt x="0" y="0"/>
                </a:lnTo>
                <a:close/>
              </a:path>
            </a:pathLst>
          </a:custGeom>
          <a:noFill/>
          <a:ln>
            <a:noFill/>
          </a:ln>
        </p:spPr>
      </p:pic>
      <p:pic>
        <p:nvPicPr>
          <p:cNvPr id="22" name="图片 21"/>
          <p:cNvPicPr>
            <a:picLocks noChangeAspect="1"/>
          </p:cNvPicPr>
          <p:nvPr/>
        </p:nvPicPr>
        <p:blipFill>
          <a:blip r:embed="rId3">
            <a:alphaModFix amt="100000"/>
          </a:blip>
          <a:srcRect l="1040" r="1040"/>
          <a:stretch>
            <a:fillRect/>
          </a:stretch>
        </p:blipFill>
        <p:spPr>
          <a:xfrm>
            <a:off x="605117" y="2016957"/>
            <a:ext cx="4715467" cy="2699156"/>
          </a:xfrm>
          <a:custGeom>
            <a:avLst/>
            <a:gdLst>
              <a:gd name="connsiteX0" fmla="*/ 0 w 4715467"/>
              <a:gd name="connsiteY0" fmla="*/ 0 h 2699156"/>
              <a:gd name="connsiteX1" fmla="*/ 4715467 w 4715467"/>
              <a:gd name="connsiteY1" fmla="*/ 0 h 2699156"/>
              <a:gd name="connsiteX2" fmla="*/ 4715467 w 4715467"/>
              <a:gd name="connsiteY2" fmla="*/ 2699156 h 2699156"/>
              <a:gd name="connsiteX3" fmla="*/ 0 w 4715467"/>
              <a:gd name="connsiteY3" fmla="*/ 2699156 h 2699156"/>
            </a:gdLst>
            <a:ahLst/>
            <a:cxnLst/>
            <a:rect l="l" t="t" r="r" b="b"/>
            <a:pathLst>
              <a:path w="4715467" h="2699156">
                <a:moveTo>
                  <a:pt x="0" y="0"/>
                </a:moveTo>
                <a:lnTo>
                  <a:pt x="4715467" y="0"/>
                </a:lnTo>
                <a:lnTo>
                  <a:pt x="4715467" y="2699156"/>
                </a:lnTo>
                <a:lnTo>
                  <a:pt x="0" y="2699156"/>
                </a:lnTo>
                <a:close/>
              </a:path>
            </a:pathLst>
          </a:custGeom>
          <a:noFill/>
          <a:ln>
            <a:noFill/>
          </a:ln>
        </p:spPr>
      </p:pic>
      <p:sp>
        <p:nvSpPr>
          <p:cNvPr id="23" name="标题 1"/>
          <p:cNvSpPr txBox="1"/>
          <p:nvPr/>
        </p:nvSpPr>
        <p:spPr>
          <a:xfrm>
            <a:off x="660400" y="1066800"/>
            <a:ext cx="3680813" cy="934186"/>
          </a:xfrm>
          <a:prstGeom prst="rect">
            <a:avLst/>
          </a:prstGeom>
          <a:noFill/>
          <a:ln>
            <a:noFill/>
          </a:ln>
        </p:spPr>
        <p:txBody>
          <a:bodyPr vert="horz" wrap="square" lIns="0" tIns="0" rIns="0" bIns="0" rtlCol="0" anchor="t"/>
          <a:lstStyle/>
          <a:p>
            <a:pPr algn="l">
              <a:lnSpc>
                <a:spcPct val="110000"/>
              </a:lnSpc>
            </a:pPr>
            <a:r>
              <a:rPr kumimoji="1" lang="en-US" altLang="zh-CN" sz="5400">
                <a:ln w="12700">
                  <a:noFill/>
                </a:ln>
                <a:solidFill>
                  <a:srgbClr val="F2F2F2">
                    <a:alpha val="25000"/>
                  </a:srgbClr>
                </a:solidFill>
                <a:latin typeface="OPPOSans H" panose="00020600040101010101" charset="-122"/>
                <a:ea typeface="OPPOSans H" panose="00020600040101010101" charset="-122"/>
                <a:cs typeface="OPPOSans H" panose="00020600040101010101" charset="-122"/>
              </a:rPr>
              <a:t>DESIGN</a:t>
            </a:r>
            <a:endParaRPr kumimoji="1" lang="zh-CN" altLang="en-US"/>
          </a:p>
        </p:txBody>
      </p:sp>
      <p:sp>
        <p:nvSpPr>
          <p:cNvPr id="24" name="标题 1"/>
          <p:cNvSpPr txBox="1"/>
          <p:nvPr/>
        </p:nvSpPr>
        <p:spPr>
          <a:xfrm>
            <a:off x="7369862" y="716150"/>
            <a:ext cx="1780910" cy="299191"/>
          </a:xfrm>
          <a:custGeom>
            <a:avLst/>
            <a:gdLst>
              <a:gd name="connsiteX0" fmla="*/ 741119 w 890768"/>
              <a:gd name="connsiteY0" fmla="*/ 0 h 149649"/>
              <a:gd name="connsiteX1" fmla="*/ 815944 w 890768"/>
              <a:gd name="connsiteY1" fmla="*/ 0 h 149649"/>
              <a:gd name="connsiteX2" fmla="*/ 890768 w 890768"/>
              <a:gd name="connsiteY2" fmla="*/ 74825 h 149649"/>
              <a:gd name="connsiteX3" fmla="*/ 815944 w 890768"/>
              <a:gd name="connsiteY3" fmla="*/ 149649 h 149649"/>
              <a:gd name="connsiteX4" fmla="*/ 741119 w 890768"/>
              <a:gd name="connsiteY4" fmla="*/ 149649 h 149649"/>
              <a:gd name="connsiteX5" fmla="*/ 815944 w 890768"/>
              <a:gd name="connsiteY5" fmla="*/ 74825 h 149649"/>
              <a:gd name="connsiteX6" fmla="*/ 555839 w 890768"/>
              <a:gd name="connsiteY6" fmla="*/ 0 h 149649"/>
              <a:gd name="connsiteX7" fmla="*/ 630664 w 890768"/>
              <a:gd name="connsiteY7" fmla="*/ 0 h 149649"/>
              <a:gd name="connsiteX8" fmla="*/ 705488 w 890768"/>
              <a:gd name="connsiteY8" fmla="*/ 74825 h 149649"/>
              <a:gd name="connsiteX9" fmla="*/ 630664 w 890768"/>
              <a:gd name="connsiteY9" fmla="*/ 149649 h 149649"/>
              <a:gd name="connsiteX10" fmla="*/ 555839 w 890768"/>
              <a:gd name="connsiteY10" fmla="*/ 149649 h 149649"/>
              <a:gd name="connsiteX11" fmla="*/ 630664 w 890768"/>
              <a:gd name="connsiteY11" fmla="*/ 74825 h 149649"/>
              <a:gd name="connsiteX12" fmla="*/ 370559 w 890768"/>
              <a:gd name="connsiteY12" fmla="*/ 0 h 149649"/>
              <a:gd name="connsiteX13" fmla="*/ 445384 w 890768"/>
              <a:gd name="connsiteY13" fmla="*/ 0 h 149649"/>
              <a:gd name="connsiteX14" fmla="*/ 520208 w 890768"/>
              <a:gd name="connsiteY14" fmla="*/ 74825 h 149649"/>
              <a:gd name="connsiteX15" fmla="*/ 445384 w 890768"/>
              <a:gd name="connsiteY15" fmla="*/ 149649 h 149649"/>
              <a:gd name="connsiteX16" fmla="*/ 370559 w 890768"/>
              <a:gd name="connsiteY16" fmla="*/ 149649 h 149649"/>
              <a:gd name="connsiteX17" fmla="*/ 445384 w 890768"/>
              <a:gd name="connsiteY17" fmla="*/ 74825 h 149649"/>
              <a:gd name="connsiteX18" fmla="*/ 185280 w 890768"/>
              <a:gd name="connsiteY18" fmla="*/ 0 h 149649"/>
              <a:gd name="connsiteX19" fmla="*/ 260105 w 890768"/>
              <a:gd name="connsiteY19" fmla="*/ 0 h 149649"/>
              <a:gd name="connsiteX20" fmla="*/ 334929 w 890768"/>
              <a:gd name="connsiteY20" fmla="*/ 74825 h 149649"/>
              <a:gd name="connsiteX21" fmla="*/ 260105 w 890768"/>
              <a:gd name="connsiteY21" fmla="*/ 149649 h 149649"/>
              <a:gd name="connsiteX22" fmla="*/ 185280 w 890768"/>
              <a:gd name="connsiteY22" fmla="*/ 149649 h 149649"/>
              <a:gd name="connsiteX23" fmla="*/ 260105 w 890768"/>
              <a:gd name="connsiteY23" fmla="*/ 74825 h 149649"/>
              <a:gd name="connsiteX24" fmla="*/ 0 w 890768"/>
              <a:gd name="connsiteY24" fmla="*/ 0 h 149649"/>
              <a:gd name="connsiteX25" fmla="*/ 74825 w 890768"/>
              <a:gd name="connsiteY25" fmla="*/ 0 h 149649"/>
              <a:gd name="connsiteX26" fmla="*/ 149649 w 890768"/>
              <a:gd name="connsiteY26" fmla="*/ 74825 h 149649"/>
              <a:gd name="connsiteX27" fmla="*/ 74825 w 890768"/>
              <a:gd name="connsiteY27" fmla="*/ 149649 h 149649"/>
              <a:gd name="connsiteX28" fmla="*/ 0 w 890768"/>
              <a:gd name="connsiteY28" fmla="*/ 149649 h 149649"/>
              <a:gd name="connsiteX29" fmla="*/ 74825 w 890768"/>
              <a:gd name="connsiteY29" fmla="*/ 74825 h 149649"/>
            </a:gdLst>
            <a:ahLst/>
            <a:cxnLst/>
            <a:rect l="l" t="t" r="r" b="b"/>
            <a:pathLst>
              <a:path w="890768" h="149649">
                <a:moveTo>
                  <a:pt x="741119" y="0"/>
                </a:moveTo>
                <a:lnTo>
                  <a:pt x="815944" y="0"/>
                </a:lnTo>
                <a:lnTo>
                  <a:pt x="890768" y="74825"/>
                </a:lnTo>
                <a:lnTo>
                  <a:pt x="815944" y="149649"/>
                </a:lnTo>
                <a:lnTo>
                  <a:pt x="741119" y="149649"/>
                </a:lnTo>
                <a:lnTo>
                  <a:pt x="815944" y="74825"/>
                </a:lnTo>
                <a:close/>
                <a:moveTo>
                  <a:pt x="555839" y="0"/>
                </a:moveTo>
                <a:lnTo>
                  <a:pt x="630664" y="0"/>
                </a:lnTo>
                <a:lnTo>
                  <a:pt x="705488" y="74825"/>
                </a:lnTo>
                <a:lnTo>
                  <a:pt x="630664" y="149649"/>
                </a:lnTo>
                <a:lnTo>
                  <a:pt x="555839" y="149649"/>
                </a:lnTo>
                <a:lnTo>
                  <a:pt x="630664" y="74825"/>
                </a:lnTo>
                <a:close/>
                <a:moveTo>
                  <a:pt x="370559" y="0"/>
                </a:moveTo>
                <a:lnTo>
                  <a:pt x="445384" y="0"/>
                </a:lnTo>
                <a:lnTo>
                  <a:pt x="520208" y="74825"/>
                </a:lnTo>
                <a:lnTo>
                  <a:pt x="445384" y="149649"/>
                </a:lnTo>
                <a:lnTo>
                  <a:pt x="370559" y="149649"/>
                </a:lnTo>
                <a:lnTo>
                  <a:pt x="445384" y="74825"/>
                </a:lnTo>
                <a:close/>
                <a:moveTo>
                  <a:pt x="185280" y="0"/>
                </a:moveTo>
                <a:lnTo>
                  <a:pt x="260105" y="0"/>
                </a:lnTo>
                <a:lnTo>
                  <a:pt x="334929" y="74825"/>
                </a:lnTo>
                <a:lnTo>
                  <a:pt x="260105" y="149649"/>
                </a:lnTo>
                <a:lnTo>
                  <a:pt x="185280" y="149649"/>
                </a:lnTo>
                <a:lnTo>
                  <a:pt x="260105" y="74825"/>
                </a:lnTo>
                <a:close/>
                <a:moveTo>
                  <a:pt x="0" y="0"/>
                </a:moveTo>
                <a:lnTo>
                  <a:pt x="74825" y="0"/>
                </a:lnTo>
                <a:lnTo>
                  <a:pt x="149649" y="74825"/>
                </a:lnTo>
                <a:lnTo>
                  <a:pt x="74825" y="149649"/>
                </a:lnTo>
                <a:lnTo>
                  <a:pt x="0" y="149649"/>
                </a:lnTo>
                <a:lnTo>
                  <a:pt x="74825" y="74825"/>
                </a:lnTo>
                <a:close/>
              </a:path>
            </a:pathLst>
          </a:custGeom>
          <a:gradFill>
            <a:gsLst>
              <a:gs pos="0">
                <a:schemeClr val="accent1">
                  <a:alpha val="0"/>
                </a:schemeClr>
              </a:gs>
              <a:gs pos="100000">
                <a:schemeClr val="accent1"/>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10800000" flipV="1">
            <a:off x="0" y="4249440"/>
            <a:ext cx="6618880" cy="2608560"/>
          </a:xfrm>
          <a:custGeom>
            <a:avLst/>
            <a:gdLst>
              <a:gd name="connsiteX0" fmla="*/ 7273060 w 7739574"/>
              <a:gd name="connsiteY0" fmla="*/ 52 h 5014789"/>
              <a:gd name="connsiteX1" fmla="*/ 7631964 w 7739574"/>
              <a:gd name="connsiteY1" fmla="*/ 90705 h 5014789"/>
              <a:gd name="connsiteX2" fmla="*/ 7739574 w 7739574"/>
              <a:gd name="connsiteY2" fmla="*/ 141343 h 5014789"/>
              <a:gd name="connsiteX3" fmla="*/ 7739574 w 7739574"/>
              <a:gd name="connsiteY3" fmla="*/ 5014789 h 5014789"/>
              <a:gd name="connsiteX4" fmla="*/ 0 w 7739574"/>
              <a:gd name="connsiteY4" fmla="*/ 5014789 h 5014789"/>
              <a:gd name="connsiteX5" fmla="*/ 11383 w 7739574"/>
              <a:gd name="connsiteY5" fmla="*/ 4963174 h 5014789"/>
              <a:gd name="connsiteX6" fmla="*/ 525975 w 7739574"/>
              <a:gd name="connsiteY6" fmla="*/ 4310846 h 5014789"/>
              <a:gd name="connsiteX7" fmla="*/ 2891803 w 7739574"/>
              <a:gd name="connsiteY7" fmla="*/ 3962503 h 5014789"/>
              <a:gd name="connsiteX8" fmla="*/ 4299688 w 7739574"/>
              <a:gd name="connsiteY8" fmla="*/ 2032103 h 5014789"/>
              <a:gd name="connsiteX9" fmla="*/ 6201060 w 7739574"/>
              <a:gd name="connsiteY9" fmla="*/ 1669246 h 5014789"/>
              <a:gd name="connsiteX10" fmla="*/ 7173517 w 7739574"/>
              <a:gd name="connsiteY10" fmla="*/ 14618 h 5014789"/>
              <a:gd name="connsiteX11" fmla="*/ 7273060 w 7739574"/>
              <a:gd name="connsiteY11" fmla="*/ 52 h 5014789"/>
            </a:gdLst>
            <a:ahLst/>
            <a:cxnLst/>
            <a:rect l="l" t="t" r="r" b="b"/>
            <a:pathLst>
              <a:path w="7739574" h="5014789">
                <a:moveTo>
                  <a:pt x="7273060" y="52"/>
                </a:moveTo>
                <a:cubicBezTo>
                  <a:pt x="7378439" y="-1547"/>
                  <a:pt x="7500514" y="33980"/>
                  <a:pt x="7631964" y="90705"/>
                </a:cubicBezTo>
                <a:lnTo>
                  <a:pt x="7739574" y="141343"/>
                </a:lnTo>
                <a:lnTo>
                  <a:pt x="7739574" y="5014789"/>
                </a:lnTo>
                <a:lnTo>
                  <a:pt x="0" y="5014789"/>
                </a:lnTo>
                <a:lnTo>
                  <a:pt x="11383" y="4963174"/>
                </a:lnTo>
                <a:cubicBezTo>
                  <a:pt x="82041" y="4700256"/>
                  <a:pt x="217546" y="4466573"/>
                  <a:pt x="525975" y="4310846"/>
                </a:cubicBezTo>
                <a:cubicBezTo>
                  <a:pt x="1019460" y="4061684"/>
                  <a:pt x="2262851" y="4342293"/>
                  <a:pt x="2891803" y="3962503"/>
                </a:cubicBezTo>
                <a:cubicBezTo>
                  <a:pt x="3520755" y="3582713"/>
                  <a:pt x="3748145" y="2414312"/>
                  <a:pt x="4299688" y="2032103"/>
                </a:cubicBezTo>
                <a:cubicBezTo>
                  <a:pt x="4851231" y="1649894"/>
                  <a:pt x="5722089" y="2005493"/>
                  <a:pt x="6201060" y="1669246"/>
                </a:cubicBezTo>
                <a:cubicBezTo>
                  <a:pt x="6680031" y="1332999"/>
                  <a:pt x="6675193" y="164599"/>
                  <a:pt x="7173517" y="14618"/>
                </a:cubicBezTo>
                <a:cubicBezTo>
                  <a:pt x="7204662" y="5244"/>
                  <a:pt x="7237934" y="586"/>
                  <a:pt x="7273060" y="52"/>
                </a:cubicBezTo>
                <a:close/>
              </a:path>
            </a:pathLst>
          </a:custGeom>
          <a:gradFill>
            <a:gsLst>
              <a:gs pos="25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1199057" y="259898"/>
            <a:ext cx="2007877" cy="648152"/>
          </a:xfrm>
          <a:custGeom>
            <a:avLst/>
            <a:gdLst>
              <a:gd name="connsiteX0" fmla="*/ 2788648 w 2866119"/>
              <a:gd name="connsiteY0" fmla="*/ 770254 h 925196"/>
              <a:gd name="connsiteX1" fmla="*/ 2866119 w 2866119"/>
              <a:gd name="connsiteY1" fmla="*/ 847725 h 925196"/>
              <a:gd name="connsiteX2" fmla="*/ 2788648 w 2866119"/>
              <a:gd name="connsiteY2" fmla="*/ 925196 h 925196"/>
              <a:gd name="connsiteX3" fmla="*/ 2711177 w 2866119"/>
              <a:gd name="connsiteY3" fmla="*/ 847725 h 925196"/>
              <a:gd name="connsiteX4" fmla="*/ 2788648 w 2866119"/>
              <a:gd name="connsiteY4" fmla="*/ 770254 h 925196"/>
              <a:gd name="connsiteX5" fmla="*/ 2336786 w 2866119"/>
              <a:gd name="connsiteY5" fmla="*/ 770254 h 925196"/>
              <a:gd name="connsiteX6" fmla="*/ 2414257 w 2866119"/>
              <a:gd name="connsiteY6" fmla="*/ 847725 h 925196"/>
              <a:gd name="connsiteX7" fmla="*/ 2336786 w 2866119"/>
              <a:gd name="connsiteY7" fmla="*/ 925196 h 925196"/>
              <a:gd name="connsiteX8" fmla="*/ 2259315 w 2866119"/>
              <a:gd name="connsiteY8" fmla="*/ 847725 h 925196"/>
              <a:gd name="connsiteX9" fmla="*/ 2336786 w 2866119"/>
              <a:gd name="connsiteY9" fmla="*/ 770254 h 925196"/>
              <a:gd name="connsiteX10" fmla="*/ 1884923 w 2866119"/>
              <a:gd name="connsiteY10" fmla="*/ 770254 h 925196"/>
              <a:gd name="connsiteX11" fmla="*/ 1962394 w 2866119"/>
              <a:gd name="connsiteY11" fmla="*/ 847725 h 925196"/>
              <a:gd name="connsiteX12" fmla="*/ 1884923 w 2866119"/>
              <a:gd name="connsiteY12" fmla="*/ 925196 h 925196"/>
              <a:gd name="connsiteX13" fmla="*/ 1807452 w 2866119"/>
              <a:gd name="connsiteY13" fmla="*/ 847725 h 925196"/>
              <a:gd name="connsiteX14" fmla="*/ 1884923 w 2866119"/>
              <a:gd name="connsiteY14" fmla="*/ 770254 h 925196"/>
              <a:gd name="connsiteX15" fmla="*/ 1433060 w 2866119"/>
              <a:gd name="connsiteY15" fmla="*/ 770254 h 925196"/>
              <a:gd name="connsiteX16" fmla="*/ 1510531 w 2866119"/>
              <a:gd name="connsiteY16" fmla="*/ 847725 h 925196"/>
              <a:gd name="connsiteX17" fmla="*/ 1433060 w 2866119"/>
              <a:gd name="connsiteY17" fmla="*/ 925196 h 925196"/>
              <a:gd name="connsiteX18" fmla="*/ 1355589 w 2866119"/>
              <a:gd name="connsiteY18" fmla="*/ 847725 h 925196"/>
              <a:gd name="connsiteX19" fmla="*/ 1433060 w 2866119"/>
              <a:gd name="connsiteY19" fmla="*/ 770254 h 925196"/>
              <a:gd name="connsiteX20" fmla="*/ 981197 w 2866119"/>
              <a:gd name="connsiteY20" fmla="*/ 770254 h 925196"/>
              <a:gd name="connsiteX21" fmla="*/ 1058668 w 2866119"/>
              <a:gd name="connsiteY21" fmla="*/ 847725 h 925196"/>
              <a:gd name="connsiteX22" fmla="*/ 981197 w 2866119"/>
              <a:gd name="connsiteY22" fmla="*/ 925196 h 925196"/>
              <a:gd name="connsiteX23" fmla="*/ 903726 w 2866119"/>
              <a:gd name="connsiteY23" fmla="*/ 847725 h 925196"/>
              <a:gd name="connsiteX24" fmla="*/ 981197 w 2866119"/>
              <a:gd name="connsiteY24" fmla="*/ 770254 h 925196"/>
              <a:gd name="connsiteX25" fmla="*/ 529334 w 2866119"/>
              <a:gd name="connsiteY25" fmla="*/ 770254 h 925196"/>
              <a:gd name="connsiteX26" fmla="*/ 606805 w 2866119"/>
              <a:gd name="connsiteY26" fmla="*/ 847725 h 925196"/>
              <a:gd name="connsiteX27" fmla="*/ 529334 w 2866119"/>
              <a:gd name="connsiteY27" fmla="*/ 925196 h 925196"/>
              <a:gd name="connsiteX28" fmla="*/ 451863 w 2866119"/>
              <a:gd name="connsiteY28" fmla="*/ 847725 h 925196"/>
              <a:gd name="connsiteX29" fmla="*/ 529334 w 2866119"/>
              <a:gd name="connsiteY29" fmla="*/ 770254 h 925196"/>
              <a:gd name="connsiteX30" fmla="*/ 77471 w 2866119"/>
              <a:gd name="connsiteY30" fmla="*/ 770254 h 925196"/>
              <a:gd name="connsiteX31" fmla="*/ 154942 w 2866119"/>
              <a:gd name="connsiteY31" fmla="*/ 847725 h 925196"/>
              <a:gd name="connsiteX32" fmla="*/ 77471 w 2866119"/>
              <a:gd name="connsiteY32" fmla="*/ 925196 h 925196"/>
              <a:gd name="connsiteX33" fmla="*/ 0 w 2866119"/>
              <a:gd name="connsiteY33" fmla="*/ 847725 h 925196"/>
              <a:gd name="connsiteX34" fmla="*/ 77471 w 2866119"/>
              <a:gd name="connsiteY34" fmla="*/ 770254 h 925196"/>
              <a:gd name="connsiteX35" fmla="*/ 2788648 w 2866119"/>
              <a:gd name="connsiteY35" fmla="*/ 385127 h 925196"/>
              <a:gd name="connsiteX36" fmla="*/ 2866119 w 2866119"/>
              <a:gd name="connsiteY36" fmla="*/ 462598 h 925196"/>
              <a:gd name="connsiteX37" fmla="*/ 2788648 w 2866119"/>
              <a:gd name="connsiteY37" fmla="*/ 540069 h 925196"/>
              <a:gd name="connsiteX38" fmla="*/ 2711177 w 2866119"/>
              <a:gd name="connsiteY38" fmla="*/ 462598 h 925196"/>
              <a:gd name="connsiteX39" fmla="*/ 2788648 w 2866119"/>
              <a:gd name="connsiteY39" fmla="*/ 385127 h 925196"/>
              <a:gd name="connsiteX40" fmla="*/ 2336786 w 2866119"/>
              <a:gd name="connsiteY40" fmla="*/ 385127 h 925196"/>
              <a:gd name="connsiteX41" fmla="*/ 2414257 w 2866119"/>
              <a:gd name="connsiteY41" fmla="*/ 462598 h 925196"/>
              <a:gd name="connsiteX42" fmla="*/ 2336786 w 2866119"/>
              <a:gd name="connsiteY42" fmla="*/ 540069 h 925196"/>
              <a:gd name="connsiteX43" fmla="*/ 2259315 w 2866119"/>
              <a:gd name="connsiteY43" fmla="*/ 462598 h 925196"/>
              <a:gd name="connsiteX44" fmla="*/ 2336786 w 2866119"/>
              <a:gd name="connsiteY44" fmla="*/ 385127 h 925196"/>
              <a:gd name="connsiteX45" fmla="*/ 1884923 w 2866119"/>
              <a:gd name="connsiteY45" fmla="*/ 385127 h 925196"/>
              <a:gd name="connsiteX46" fmla="*/ 1962394 w 2866119"/>
              <a:gd name="connsiteY46" fmla="*/ 462598 h 925196"/>
              <a:gd name="connsiteX47" fmla="*/ 1884923 w 2866119"/>
              <a:gd name="connsiteY47" fmla="*/ 540069 h 925196"/>
              <a:gd name="connsiteX48" fmla="*/ 1807452 w 2866119"/>
              <a:gd name="connsiteY48" fmla="*/ 462598 h 925196"/>
              <a:gd name="connsiteX49" fmla="*/ 1884923 w 2866119"/>
              <a:gd name="connsiteY49" fmla="*/ 385127 h 925196"/>
              <a:gd name="connsiteX50" fmla="*/ 1433060 w 2866119"/>
              <a:gd name="connsiteY50" fmla="*/ 385127 h 925196"/>
              <a:gd name="connsiteX51" fmla="*/ 1510531 w 2866119"/>
              <a:gd name="connsiteY51" fmla="*/ 462598 h 925196"/>
              <a:gd name="connsiteX52" fmla="*/ 1433060 w 2866119"/>
              <a:gd name="connsiteY52" fmla="*/ 540069 h 925196"/>
              <a:gd name="connsiteX53" fmla="*/ 1355589 w 2866119"/>
              <a:gd name="connsiteY53" fmla="*/ 462598 h 925196"/>
              <a:gd name="connsiteX54" fmla="*/ 1433060 w 2866119"/>
              <a:gd name="connsiteY54" fmla="*/ 385127 h 925196"/>
              <a:gd name="connsiteX55" fmla="*/ 981197 w 2866119"/>
              <a:gd name="connsiteY55" fmla="*/ 385127 h 925196"/>
              <a:gd name="connsiteX56" fmla="*/ 1058668 w 2866119"/>
              <a:gd name="connsiteY56" fmla="*/ 462598 h 925196"/>
              <a:gd name="connsiteX57" fmla="*/ 981197 w 2866119"/>
              <a:gd name="connsiteY57" fmla="*/ 540069 h 925196"/>
              <a:gd name="connsiteX58" fmla="*/ 903726 w 2866119"/>
              <a:gd name="connsiteY58" fmla="*/ 462598 h 925196"/>
              <a:gd name="connsiteX59" fmla="*/ 981197 w 2866119"/>
              <a:gd name="connsiteY59" fmla="*/ 385127 h 925196"/>
              <a:gd name="connsiteX60" fmla="*/ 529334 w 2866119"/>
              <a:gd name="connsiteY60" fmla="*/ 385127 h 925196"/>
              <a:gd name="connsiteX61" fmla="*/ 606805 w 2866119"/>
              <a:gd name="connsiteY61" fmla="*/ 462598 h 925196"/>
              <a:gd name="connsiteX62" fmla="*/ 529334 w 2866119"/>
              <a:gd name="connsiteY62" fmla="*/ 540069 h 925196"/>
              <a:gd name="connsiteX63" fmla="*/ 451863 w 2866119"/>
              <a:gd name="connsiteY63" fmla="*/ 462598 h 925196"/>
              <a:gd name="connsiteX64" fmla="*/ 529334 w 2866119"/>
              <a:gd name="connsiteY64" fmla="*/ 385127 h 925196"/>
              <a:gd name="connsiteX65" fmla="*/ 77471 w 2866119"/>
              <a:gd name="connsiteY65" fmla="*/ 385127 h 925196"/>
              <a:gd name="connsiteX66" fmla="*/ 154942 w 2866119"/>
              <a:gd name="connsiteY66" fmla="*/ 462598 h 925196"/>
              <a:gd name="connsiteX67" fmla="*/ 77471 w 2866119"/>
              <a:gd name="connsiteY67" fmla="*/ 540069 h 925196"/>
              <a:gd name="connsiteX68" fmla="*/ 0 w 2866119"/>
              <a:gd name="connsiteY68" fmla="*/ 462598 h 925196"/>
              <a:gd name="connsiteX69" fmla="*/ 77471 w 2866119"/>
              <a:gd name="connsiteY69" fmla="*/ 385127 h 925196"/>
              <a:gd name="connsiteX70" fmla="*/ 2788648 w 2866119"/>
              <a:gd name="connsiteY70" fmla="*/ 0 h 925196"/>
              <a:gd name="connsiteX71" fmla="*/ 2866119 w 2866119"/>
              <a:gd name="connsiteY71" fmla="*/ 77471 h 925196"/>
              <a:gd name="connsiteX72" fmla="*/ 2788648 w 2866119"/>
              <a:gd name="connsiteY72" fmla="*/ 154942 h 925196"/>
              <a:gd name="connsiteX73" fmla="*/ 2711177 w 2866119"/>
              <a:gd name="connsiteY73" fmla="*/ 77471 h 925196"/>
              <a:gd name="connsiteX74" fmla="*/ 2788648 w 2866119"/>
              <a:gd name="connsiteY74" fmla="*/ 0 h 925196"/>
              <a:gd name="connsiteX75" fmla="*/ 2336786 w 2866119"/>
              <a:gd name="connsiteY75" fmla="*/ 0 h 925196"/>
              <a:gd name="connsiteX76" fmla="*/ 2414257 w 2866119"/>
              <a:gd name="connsiteY76" fmla="*/ 77471 h 925196"/>
              <a:gd name="connsiteX77" fmla="*/ 2336786 w 2866119"/>
              <a:gd name="connsiteY77" fmla="*/ 154942 h 925196"/>
              <a:gd name="connsiteX78" fmla="*/ 2259315 w 2866119"/>
              <a:gd name="connsiteY78" fmla="*/ 77471 h 925196"/>
              <a:gd name="connsiteX79" fmla="*/ 2336786 w 2866119"/>
              <a:gd name="connsiteY79" fmla="*/ 0 h 925196"/>
              <a:gd name="connsiteX80" fmla="*/ 1884923 w 2866119"/>
              <a:gd name="connsiteY80" fmla="*/ 0 h 925196"/>
              <a:gd name="connsiteX81" fmla="*/ 1962394 w 2866119"/>
              <a:gd name="connsiteY81" fmla="*/ 77471 h 925196"/>
              <a:gd name="connsiteX82" fmla="*/ 1884923 w 2866119"/>
              <a:gd name="connsiteY82" fmla="*/ 154942 h 925196"/>
              <a:gd name="connsiteX83" fmla="*/ 1807452 w 2866119"/>
              <a:gd name="connsiteY83" fmla="*/ 77471 h 925196"/>
              <a:gd name="connsiteX84" fmla="*/ 1884923 w 2866119"/>
              <a:gd name="connsiteY84" fmla="*/ 0 h 925196"/>
              <a:gd name="connsiteX85" fmla="*/ 1433060 w 2866119"/>
              <a:gd name="connsiteY85" fmla="*/ 0 h 925196"/>
              <a:gd name="connsiteX86" fmla="*/ 1510531 w 2866119"/>
              <a:gd name="connsiteY86" fmla="*/ 77471 h 925196"/>
              <a:gd name="connsiteX87" fmla="*/ 1433060 w 2866119"/>
              <a:gd name="connsiteY87" fmla="*/ 154942 h 925196"/>
              <a:gd name="connsiteX88" fmla="*/ 1355589 w 2866119"/>
              <a:gd name="connsiteY88" fmla="*/ 77471 h 925196"/>
              <a:gd name="connsiteX89" fmla="*/ 1433060 w 2866119"/>
              <a:gd name="connsiteY89" fmla="*/ 0 h 925196"/>
              <a:gd name="connsiteX90" fmla="*/ 981197 w 2866119"/>
              <a:gd name="connsiteY90" fmla="*/ 0 h 925196"/>
              <a:gd name="connsiteX91" fmla="*/ 1058668 w 2866119"/>
              <a:gd name="connsiteY91" fmla="*/ 77471 h 925196"/>
              <a:gd name="connsiteX92" fmla="*/ 981197 w 2866119"/>
              <a:gd name="connsiteY92" fmla="*/ 154942 h 925196"/>
              <a:gd name="connsiteX93" fmla="*/ 903726 w 2866119"/>
              <a:gd name="connsiteY93" fmla="*/ 77471 h 925196"/>
              <a:gd name="connsiteX94" fmla="*/ 981197 w 2866119"/>
              <a:gd name="connsiteY94" fmla="*/ 0 h 925196"/>
              <a:gd name="connsiteX95" fmla="*/ 529334 w 2866119"/>
              <a:gd name="connsiteY95" fmla="*/ 0 h 925196"/>
              <a:gd name="connsiteX96" fmla="*/ 606805 w 2866119"/>
              <a:gd name="connsiteY96" fmla="*/ 77471 h 925196"/>
              <a:gd name="connsiteX97" fmla="*/ 529334 w 2866119"/>
              <a:gd name="connsiteY97" fmla="*/ 154942 h 925196"/>
              <a:gd name="connsiteX98" fmla="*/ 451863 w 2866119"/>
              <a:gd name="connsiteY98" fmla="*/ 77471 h 925196"/>
              <a:gd name="connsiteX99" fmla="*/ 529334 w 2866119"/>
              <a:gd name="connsiteY99" fmla="*/ 0 h 925196"/>
              <a:gd name="connsiteX100" fmla="*/ 77471 w 2866119"/>
              <a:gd name="connsiteY100" fmla="*/ 0 h 925196"/>
              <a:gd name="connsiteX101" fmla="*/ 154942 w 2866119"/>
              <a:gd name="connsiteY101" fmla="*/ 77471 h 925196"/>
              <a:gd name="connsiteX102" fmla="*/ 77471 w 2866119"/>
              <a:gd name="connsiteY102" fmla="*/ 154942 h 925196"/>
              <a:gd name="connsiteX103" fmla="*/ 0 w 2866119"/>
              <a:gd name="connsiteY103" fmla="*/ 77471 h 925196"/>
              <a:gd name="connsiteX104" fmla="*/ 77471 w 2866119"/>
              <a:gd name="connsiteY104" fmla="*/ 0 h 925196"/>
            </a:gdLst>
            <a:ahLst/>
            <a:cxnLst/>
            <a:rect l="l" t="t" r="r" b="b"/>
            <a:pathLst>
              <a:path w="2866119" h="925196">
                <a:moveTo>
                  <a:pt x="2788648" y="770254"/>
                </a:moveTo>
                <a:cubicBezTo>
                  <a:pt x="2831434" y="770254"/>
                  <a:pt x="2866119" y="804939"/>
                  <a:pt x="2866119" y="847725"/>
                </a:cubicBezTo>
                <a:cubicBezTo>
                  <a:pt x="2866119" y="890511"/>
                  <a:pt x="2831434" y="925196"/>
                  <a:pt x="2788648" y="925196"/>
                </a:cubicBezTo>
                <a:cubicBezTo>
                  <a:pt x="2745862" y="925196"/>
                  <a:pt x="2711177" y="890511"/>
                  <a:pt x="2711177" y="847725"/>
                </a:cubicBezTo>
                <a:cubicBezTo>
                  <a:pt x="2711177" y="804939"/>
                  <a:pt x="2745862" y="770254"/>
                  <a:pt x="2788648" y="770254"/>
                </a:cubicBezTo>
                <a:close/>
                <a:moveTo>
                  <a:pt x="2336786" y="770254"/>
                </a:moveTo>
                <a:cubicBezTo>
                  <a:pt x="2379572" y="770254"/>
                  <a:pt x="2414257" y="804939"/>
                  <a:pt x="2414257" y="847725"/>
                </a:cubicBezTo>
                <a:cubicBezTo>
                  <a:pt x="2414257" y="890511"/>
                  <a:pt x="2379572" y="925196"/>
                  <a:pt x="2336786" y="925196"/>
                </a:cubicBezTo>
                <a:cubicBezTo>
                  <a:pt x="2294000" y="925196"/>
                  <a:pt x="2259315" y="890511"/>
                  <a:pt x="2259315" y="847725"/>
                </a:cubicBezTo>
                <a:cubicBezTo>
                  <a:pt x="2259315" y="804939"/>
                  <a:pt x="2294000" y="770254"/>
                  <a:pt x="2336786" y="770254"/>
                </a:cubicBezTo>
                <a:close/>
                <a:moveTo>
                  <a:pt x="1884923" y="770254"/>
                </a:moveTo>
                <a:cubicBezTo>
                  <a:pt x="1927709" y="770254"/>
                  <a:pt x="1962394" y="804939"/>
                  <a:pt x="1962394" y="847725"/>
                </a:cubicBezTo>
                <a:cubicBezTo>
                  <a:pt x="1962394" y="890511"/>
                  <a:pt x="1927709" y="925196"/>
                  <a:pt x="1884923" y="925196"/>
                </a:cubicBezTo>
                <a:cubicBezTo>
                  <a:pt x="1842137" y="925196"/>
                  <a:pt x="1807452" y="890511"/>
                  <a:pt x="1807452" y="847725"/>
                </a:cubicBezTo>
                <a:cubicBezTo>
                  <a:pt x="1807452" y="804939"/>
                  <a:pt x="1842137" y="770254"/>
                  <a:pt x="1884923" y="770254"/>
                </a:cubicBezTo>
                <a:close/>
                <a:moveTo>
                  <a:pt x="1433060" y="770254"/>
                </a:moveTo>
                <a:cubicBezTo>
                  <a:pt x="1475846" y="770254"/>
                  <a:pt x="1510531" y="804939"/>
                  <a:pt x="1510531" y="847725"/>
                </a:cubicBezTo>
                <a:cubicBezTo>
                  <a:pt x="1510531" y="890511"/>
                  <a:pt x="1475846" y="925196"/>
                  <a:pt x="1433060" y="925196"/>
                </a:cubicBezTo>
                <a:cubicBezTo>
                  <a:pt x="1390274" y="925196"/>
                  <a:pt x="1355589" y="890511"/>
                  <a:pt x="1355589" y="847725"/>
                </a:cubicBezTo>
                <a:cubicBezTo>
                  <a:pt x="1355589" y="804939"/>
                  <a:pt x="1390274" y="770254"/>
                  <a:pt x="1433060" y="770254"/>
                </a:cubicBezTo>
                <a:close/>
                <a:moveTo>
                  <a:pt x="981197" y="770254"/>
                </a:moveTo>
                <a:cubicBezTo>
                  <a:pt x="1023983" y="770254"/>
                  <a:pt x="1058668" y="804939"/>
                  <a:pt x="1058668" y="847725"/>
                </a:cubicBezTo>
                <a:cubicBezTo>
                  <a:pt x="1058668" y="890511"/>
                  <a:pt x="1023983" y="925196"/>
                  <a:pt x="981197" y="925196"/>
                </a:cubicBezTo>
                <a:cubicBezTo>
                  <a:pt x="938411" y="925196"/>
                  <a:pt x="903726" y="890511"/>
                  <a:pt x="903726" y="847725"/>
                </a:cubicBezTo>
                <a:cubicBezTo>
                  <a:pt x="903726" y="804939"/>
                  <a:pt x="938411" y="770254"/>
                  <a:pt x="981197" y="770254"/>
                </a:cubicBezTo>
                <a:close/>
                <a:moveTo>
                  <a:pt x="529334" y="770254"/>
                </a:moveTo>
                <a:cubicBezTo>
                  <a:pt x="572120" y="770254"/>
                  <a:pt x="606805" y="804939"/>
                  <a:pt x="606805" y="847725"/>
                </a:cubicBezTo>
                <a:cubicBezTo>
                  <a:pt x="606805" y="890511"/>
                  <a:pt x="572120" y="925196"/>
                  <a:pt x="529334" y="925196"/>
                </a:cubicBezTo>
                <a:cubicBezTo>
                  <a:pt x="486548" y="925196"/>
                  <a:pt x="451863" y="890511"/>
                  <a:pt x="451863" y="847725"/>
                </a:cubicBezTo>
                <a:cubicBezTo>
                  <a:pt x="451863" y="804939"/>
                  <a:pt x="486548" y="770254"/>
                  <a:pt x="529334" y="770254"/>
                </a:cubicBezTo>
                <a:close/>
                <a:moveTo>
                  <a:pt x="77471" y="770254"/>
                </a:moveTo>
                <a:cubicBezTo>
                  <a:pt x="120257" y="770254"/>
                  <a:pt x="154942" y="804939"/>
                  <a:pt x="154942" y="847725"/>
                </a:cubicBezTo>
                <a:cubicBezTo>
                  <a:pt x="154942" y="890511"/>
                  <a:pt x="120257" y="925196"/>
                  <a:pt x="77471" y="925196"/>
                </a:cubicBezTo>
                <a:cubicBezTo>
                  <a:pt x="34685" y="925196"/>
                  <a:pt x="0" y="890511"/>
                  <a:pt x="0" y="847725"/>
                </a:cubicBezTo>
                <a:cubicBezTo>
                  <a:pt x="0" y="804939"/>
                  <a:pt x="34685" y="770254"/>
                  <a:pt x="77471" y="770254"/>
                </a:cubicBezTo>
                <a:close/>
                <a:moveTo>
                  <a:pt x="2788648" y="385127"/>
                </a:moveTo>
                <a:cubicBezTo>
                  <a:pt x="2831434" y="385127"/>
                  <a:pt x="2866119" y="419812"/>
                  <a:pt x="2866119" y="462598"/>
                </a:cubicBezTo>
                <a:cubicBezTo>
                  <a:pt x="2866119" y="505384"/>
                  <a:pt x="2831434" y="540069"/>
                  <a:pt x="2788648" y="540069"/>
                </a:cubicBezTo>
                <a:cubicBezTo>
                  <a:pt x="2745862" y="540069"/>
                  <a:pt x="2711177" y="505384"/>
                  <a:pt x="2711177" y="462598"/>
                </a:cubicBezTo>
                <a:cubicBezTo>
                  <a:pt x="2711177" y="419812"/>
                  <a:pt x="2745862" y="385127"/>
                  <a:pt x="2788648" y="385127"/>
                </a:cubicBezTo>
                <a:close/>
                <a:moveTo>
                  <a:pt x="2336786" y="385127"/>
                </a:moveTo>
                <a:cubicBezTo>
                  <a:pt x="2379572" y="385127"/>
                  <a:pt x="2414257" y="419812"/>
                  <a:pt x="2414257" y="462598"/>
                </a:cubicBezTo>
                <a:cubicBezTo>
                  <a:pt x="2414257" y="505384"/>
                  <a:pt x="2379572" y="540069"/>
                  <a:pt x="2336786" y="540069"/>
                </a:cubicBezTo>
                <a:cubicBezTo>
                  <a:pt x="2294000" y="540069"/>
                  <a:pt x="2259315" y="505384"/>
                  <a:pt x="2259315" y="462598"/>
                </a:cubicBezTo>
                <a:cubicBezTo>
                  <a:pt x="2259315" y="419812"/>
                  <a:pt x="2294000" y="385127"/>
                  <a:pt x="2336786" y="385127"/>
                </a:cubicBezTo>
                <a:close/>
                <a:moveTo>
                  <a:pt x="1884923" y="385127"/>
                </a:moveTo>
                <a:cubicBezTo>
                  <a:pt x="1927709" y="385127"/>
                  <a:pt x="1962394" y="419812"/>
                  <a:pt x="1962394" y="462598"/>
                </a:cubicBezTo>
                <a:cubicBezTo>
                  <a:pt x="1962394" y="505384"/>
                  <a:pt x="1927709" y="540069"/>
                  <a:pt x="1884923" y="540069"/>
                </a:cubicBezTo>
                <a:cubicBezTo>
                  <a:pt x="1842137" y="540069"/>
                  <a:pt x="1807452" y="505384"/>
                  <a:pt x="1807452" y="462598"/>
                </a:cubicBezTo>
                <a:cubicBezTo>
                  <a:pt x="1807452" y="419812"/>
                  <a:pt x="1842137" y="385127"/>
                  <a:pt x="1884923" y="385127"/>
                </a:cubicBezTo>
                <a:close/>
                <a:moveTo>
                  <a:pt x="1433060" y="385127"/>
                </a:moveTo>
                <a:cubicBezTo>
                  <a:pt x="1475846" y="385127"/>
                  <a:pt x="1510531" y="419812"/>
                  <a:pt x="1510531" y="462598"/>
                </a:cubicBezTo>
                <a:cubicBezTo>
                  <a:pt x="1510531" y="505384"/>
                  <a:pt x="1475846" y="540069"/>
                  <a:pt x="1433060" y="540069"/>
                </a:cubicBezTo>
                <a:cubicBezTo>
                  <a:pt x="1390274" y="540069"/>
                  <a:pt x="1355589" y="505384"/>
                  <a:pt x="1355589" y="462598"/>
                </a:cubicBezTo>
                <a:cubicBezTo>
                  <a:pt x="1355589" y="419812"/>
                  <a:pt x="1390274" y="385127"/>
                  <a:pt x="1433060" y="385127"/>
                </a:cubicBezTo>
                <a:close/>
                <a:moveTo>
                  <a:pt x="981197" y="385127"/>
                </a:moveTo>
                <a:cubicBezTo>
                  <a:pt x="1023983" y="385127"/>
                  <a:pt x="1058668" y="419812"/>
                  <a:pt x="1058668" y="462598"/>
                </a:cubicBezTo>
                <a:cubicBezTo>
                  <a:pt x="1058668" y="505384"/>
                  <a:pt x="1023983" y="540069"/>
                  <a:pt x="981197" y="540069"/>
                </a:cubicBezTo>
                <a:cubicBezTo>
                  <a:pt x="938411" y="540069"/>
                  <a:pt x="903726" y="505384"/>
                  <a:pt x="903726" y="462598"/>
                </a:cubicBezTo>
                <a:cubicBezTo>
                  <a:pt x="903726" y="419812"/>
                  <a:pt x="938411" y="385127"/>
                  <a:pt x="981197" y="385127"/>
                </a:cubicBezTo>
                <a:close/>
                <a:moveTo>
                  <a:pt x="529334" y="385127"/>
                </a:moveTo>
                <a:cubicBezTo>
                  <a:pt x="572120" y="385127"/>
                  <a:pt x="606805" y="419812"/>
                  <a:pt x="606805" y="462598"/>
                </a:cubicBezTo>
                <a:cubicBezTo>
                  <a:pt x="606805" y="505384"/>
                  <a:pt x="572120" y="540069"/>
                  <a:pt x="529334" y="540069"/>
                </a:cubicBezTo>
                <a:cubicBezTo>
                  <a:pt x="486548" y="540069"/>
                  <a:pt x="451863" y="505384"/>
                  <a:pt x="451863" y="462598"/>
                </a:cubicBezTo>
                <a:cubicBezTo>
                  <a:pt x="451863" y="419812"/>
                  <a:pt x="486548" y="385127"/>
                  <a:pt x="529334" y="385127"/>
                </a:cubicBezTo>
                <a:close/>
                <a:moveTo>
                  <a:pt x="77471" y="385127"/>
                </a:moveTo>
                <a:cubicBezTo>
                  <a:pt x="120257" y="385127"/>
                  <a:pt x="154942" y="419812"/>
                  <a:pt x="154942" y="462598"/>
                </a:cubicBezTo>
                <a:cubicBezTo>
                  <a:pt x="154942" y="505384"/>
                  <a:pt x="120257" y="540069"/>
                  <a:pt x="77471" y="540069"/>
                </a:cubicBezTo>
                <a:cubicBezTo>
                  <a:pt x="34685" y="540069"/>
                  <a:pt x="0" y="505384"/>
                  <a:pt x="0" y="462598"/>
                </a:cubicBezTo>
                <a:cubicBezTo>
                  <a:pt x="0" y="419812"/>
                  <a:pt x="34685" y="385127"/>
                  <a:pt x="77471" y="385127"/>
                </a:cubicBezTo>
                <a:close/>
                <a:moveTo>
                  <a:pt x="2788648" y="0"/>
                </a:moveTo>
                <a:cubicBezTo>
                  <a:pt x="2831434" y="0"/>
                  <a:pt x="2866119" y="34685"/>
                  <a:pt x="2866119" y="77471"/>
                </a:cubicBezTo>
                <a:cubicBezTo>
                  <a:pt x="2866119" y="120257"/>
                  <a:pt x="2831434" y="154942"/>
                  <a:pt x="2788648" y="154942"/>
                </a:cubicBezTo>
                <a:cubicBezTo>
                  <a:pt x="2745862" y="154942"/>
                  <a:pt x="2711177" y="120257"/>
                  <a:pt x="2711177" y="77471"/>
                </a:cubicBezTo>
                <a:cubicBezTo>
                  <a:pt x="2711177" y="34685"/>
                  <a:pt x="2745862" y="0"/>
                  <a:pt x="2788648" y="0"/>
                </a:cubicBezTo>
                <a:close/>
                <a:moveTo>
                  <a:pt x="2336786" y="0"/>
                </a:moveTo>
                <a:cubicBezTo>
                  <a:pt x="2379572" y="0"/>
                  <a:pt x="2414257" y="34685"/>
                  <a:pt x="2414257" y="77471"/>
                </a:cubicBezTo>
                <a:cubicBezTo>
                  <a:pt x="2414257" y="120257"/>
                  <a:pt x="2379572" y="154942"/>
                  <a:pt x="2336786" y="154942"/>
                </a:cubicBezTo>
                <a:cubicBezTo>
                  <a:pt x="2294000" y="154942"/>
                  <a:pt x="2259315" y="120257"/>
                  <a:pt x="2259315" y="77471"/>
                </a:cubicBezTo>
                <a:cubicBezTo>
                  <a:pt x="2259315" y="34685"/>
                  <a:pt x="2294000" y="0"/>
                  <a:pt x="2336786" y="0"/>
                </a:cubicBezTo>
                <a:close/>
                <a:moveTo>
                  <a:pt x="1884923" y="0"/>
                </a:moveTo>
                <a:cubicBezTo>
                  <a:pt x="1927709" y="0"/>
                  <a:pt x="1962394" y="34685"/>
                  <a:pt x="1962394" y="77471"/>
                </a:cubicBezTo>
                <a:cubicBezTo>
                  <a:pt x="1962394" y="120257"/>
                  <a:pt x="1927709" y="154942"/>
                  <a:pt x="1884923" y="154942"/>
                </a:cubicBezTo>
                <a:cubicBezTo>
                  <a:pt x="1842137" y="154942"/>
                  <a:pt x="1807452" y="120257"/>
                  <a:pt x="1807452" y="77471"/>
                </a:cubicBezTo>
                <a:cubicBezTo>
                  <a:pt x="1807452" y="34685"/>
                  <a:pt x="1842137" y="0"/>
                  <a:pt x="1884923" y="0"/>
                </a:cubicBezTo>
                <a:close/>
                <a:moveTo>
                  <a:pt x="1433060" y="0"/>
                </a:moveTo>
                <a:cubicBezTo>
                  <a:pt x="1475846" y="0"/>
                  <a:pt x="1510531" y="34685"/>
                  <a:pt x="1510531" y="77471"/>
                </a:cubicBezTo>
                <a:cubicBezTo>
                  <a:pt x="1510531" y="120257"/>
                  <a:pt x="1475846" y="154942"/>
                  <a:pt x="1433060" y="154942"/>
                </a:cubicBezTo>
                <a:cubicBezTo>
                  <a:pt x="1390274" y="154942"/>
                  <a:pt x="1355589" y="120257"/>
                  <a:pt x="1355589" y="77471"/>
                </a:cubicBezTo>
                <a:cubicBezTo>
                  <a:pt x="1355589" y="34685"/>
                  <a:pt x="1390274" y="0"/>
                  <a:pt x="1433060" y="0"/>
                </a:cubicBezTo>
                <a:close/>
                <a:moveTo>
                  <a:pt x="981197" y="0"/>
                </a:moveTo>
                <a:cubicBezTo>
                  <a:pt x="1023983" y="0"/>
                  <a:pt x="1058668" y="34685"/>
                  <a:pt x="1058668" y="77471"/>
                </a:cubicBezTo>
                <a:cubicBezTo>
                  <a:pt x="1058668" y="120257"/>
                  <a:pt x="1023983" y="154942"/>
                  <a:pt x="981197" y="154942"/>
                </a:cubicBezTo>
                <a:cubicBezTo>
                  <a:pt x="938411" y="154942"/>
                  <a:pt x="903726" y="120257"/>
                  <a:pt x="903726" y="77471"/>
                </a:cubicBezTo>
                <a:cubicBezTo>
                  <a:pt x="903726" y="34685"/>
                  <a:pt x="938411" y="0"/>
                  <a:pt x="981197" y="0"/>
                </a:cubicBezTo>
                <a:close/>
                <a:moveTo>
                  <a:pt x="529334" y="0"/>
                </a:moveTo>
                <a:cubicBezTo>
                  <a:pt x="572120" y="0"/>
                  <a:pt x="606805" y="34685"/>
                  <a:pt x="606805" y="77471"/>
                </a:cubicBezTo>
                <a:cubicBezTo>
                  <a:pt x="606805" y="120257"/>
                  <a:pt x="572120" y="154942"/>
                  <a:pt x="529334" y="154942"/>
                </a:cubicBezTo>
                <a:cubicBezTo>
                  <a:pt x="486548" y="154942"/>
                  <a:pt x="451863" y="120257"/>
                  <a:pt x="451863" y="77471"/>
                </a:cubicBezTo>
                <a:cubicBezTo>
                  <a:pt x="451863" y="34685"/>
                  <a:pt x="486548" y="0"/>
                  <a:pt x="529334" y="0"/>
                </a:cubicBezTo>
                <a:close/>
                <a:moveTo>
                  <a:pt x="77471" y="0"/>
                </a:moveTo>
                <a:cubicBezTo>
                  <a:pt x="120257" y="0"/>
                  <a:pt x="154942" y="34685"/>
                  <a:pt x="154942" y="77471"/>
                </a:cubicBezTo>
                <a:cubicBezTo>
                  <a:pt x="154942" y="120257"/>
                  <a:pt x="120257" y="154942"/>
                  <a:pt x="77471" y="154942"/>
                </a:cubicBezTo>
                <a:cubicBezTo>
                  <a:pt x="34685" y="154942"/>
                  <a:pt x="0" y="120257"/>
                  <a:pt x="0" y="77471"/>
                </a:cubicBezTo>
                <a:cubicBezTo>
                  <a:pt x="0" y="34685"/>
                  <a:pt x="34685" y="0"/>
                  <a:pt x="77471" y="0"/>
                </a:cubicBezTo>
                <a:close/>
              </a:path>
            </a:pathLst>
          </a:custGeom>
          <a:gradFill>
            <a:gsLst>
              <a:gs pos="0">
                <a:schemeClr val="accent1"/>
              </a:gs>
              <a:gs pos="100000">
                <a:schemeClr val="bg1"/>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703077" y="5579718"/>
            <a:ext cx="655982" cy="655982"/>
          </a:xfrm>
          <a:prstGeom prst="ellipse">
            <a:avLst/>
          </a:prstGeom>
          <a:solidFill>
            <a:schemeClr val="bg1">
              <a:alpha val="34000"/>
            </a:schemeClr>
          </a:soli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660400" y="5579718"/>
            <a:ext cx="655982" cy="655982"/>
          </a:xfrm>
          <a:prstGeom prst="ellipse">
            <a:avLst/>
          </a:prstGeom>
          <a:gradFill>
            <a:gsLst>
              <a:gs pos="14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1890285" y="5579718"/>
            <a:ext cx="655982" cy="655982"/>
          </a:xfrm>
          <a:prstGeom prst="ellipse">
            <a:avLst/>
          </a:prstGeom>
          <a:solidFill>
            <a:schemeClr val="bg1">
              <a:alpha val="34000"/>
            </a:schemeClr>
          </a:soli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a:off x="1847608" y="5579718"/>
            <a:ext cx="655982" cy="655982"/>
          </a:xfrm>
          <a:prstGeom prst="ellipse">
            <a:avLst/>
          </a:prstGeom>
          <a:gradFill>
            <a:gsLst>
              <a:gs pos="14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a:off x="3052093" y="5579718"/>
            <a:ext cx="655982" cy="655982"/>
          </a:xfrm>
          <a:prstGeom prst="ellipse">
            <a:avLst/>
          </a:prstGeom>
          <a:solidFill>
            <a:schemeClr val="bg1">
              <a:alpha val="34000"/>
            </a:schemeClr>
          </a:soli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2" name="标题 1"/>
          <p:cNvSpPr txBox="1"/>
          <p:nvPr/>
        </p:nvSpPr>
        <p:spPr>
          <a:xfrm>
            <a:off x="3009416" y="5579718"/>
            <a:ext cx="655982" cy="655982"/>
          </a:xfrm>
          <a:prstGeom prst="ellipse">
            <a:avLst/>
          </a:prstGeom>
          <a:gradFill>
            <a:gsLst>
              <a:gs pos="14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3" name="标题 1"/>
          <p:cNvSpPr txBox="1"/>
          <p:nvPr/>
        </p:nvSpPr>
        <p:spPr>
          <a:xfrm>
            <a:off x="3146688" y="5727952"/>
            <a:ext cx="381439" cy="35951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4" name="标题 1"/>
          <p:cNvSpPr txBox="1"/>
          <p:nvPr/>
        </p:nvSpPr>
        <p:spPr>
          <a:xfrm>
            <a:off x="824924" y="5730635"/>
            <a:ext cx="326934" cy="354148"/>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5" name="标题 1"/>
          <p:cNvSpPr txBox="1"/>
          <p:nvPr/>
        </p:nvSpPr>
        <p:spPr>
          <a:xfrm>
            <a:off x="2008520" y="5746021"/>
            <a:ext cx="334158" cy="323377"/>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6" name="标题 1"/>
          <p:cNvSpPr txBox="1"/>
          <p:nvPr/>
        </p:nvSpPr>
        <p:spPr>
          <a:xfrm>
            <a:off x="5312256" y="5859781"/>
            <a:ext cx="1724814" cy="453390"/>
          </a:xfrm>
          <a:prstGeom prst="rect">
            <a:avLst/>
          </a:prstGeom>
          <a:noFill/>
          <a:ln>
            <a:noFill/>
          </a:ln>
        </p:spPr>
        <p:txBody>
          <a:bodyPr vert="horz" wrap="square" lIns="0" tIns="0" rIns="0" bIns="0" rtlCol="0" anchor="ctr"/>
          <a:lstStyle/>
          <a:p>
            <a:pPr algn="ctr">
              <a:lnSpc>
                <a:spcPct val="130000"/>
              </a:lnSpc>
            </a:pPr>
            <a:r>
              <a:rPr kumimoji="1" lang="en-US" altLang="zh-CN" sz="2000">
                <a:ln w="12700">
                  <a:noFill/>
                </a:ln>
                <a:solidFill>
                  <a:srgbClr val="000000">
                    <a:alpha val="100000"/>
                  </a:srgbClr>
                </a:solidFill>
                <a:latin typeface="OPPOSans R" panose="00020600040101010101" charset="-122"/>
                <a:ea typeface="OPPOSans R" panose="00020600040101010101" charset="-122"/>
                <a:cs typeface="OPPOSans R" panose="00020600040101010101" charset="-122"/>
              </a:rPr>
              <a:t>POWERPOINT</a:t>
            </a:r>
            <a:endParaRPr kumimoji="1" lang="zh-CN" altLang="en-US"/>
          </a:p>
        </p:txBody>
      </p:sp>
      <p:sp>
        <p:nvSpPr>
          <p:cNvPr id="37" name="标题 1"/>
          <p:cNvSpPr txBox="1"/>
          <p:nvPr/>
        </p:nvSpPr>
        <p:spPr>
          <a:xfrm>
            <a:off x="9370060" y="601190"/>
            <a:ext cx="2148840" cy="529110"/>
          </a:xfrm>
          <a:prstGeom prst="roundRect">
            <a:avLst>
              <a:gd name="adj" fmla="val 50000"/>
            </a:avLst>
          </a:prstGeom>
          <a:solidFill>
            <a:schemeClr val="bg1"/>
          </a:solidFill>
          <a:ln w="254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39" name="标题 1"/>
          <p:cNvSpPr txBox="1"/>
          <p:nvPr/>
        </p:nvSpPr>
        <p:spPr>
          <a:xfrm>
            <a:off x="5483912" y="716150"/>
            <a:ext cx="1780910" cy="299191"/>
          </a:xfrm>
          <a:custGeom>
            <a:avLst/>
            <a:gdLst>
              <a:gd name="connsiteX0" fmla="*/ 741119 w 890768"/>
              <a:gd name="connsiteY0" fmla="*/ 0 h 149649"/>
              <a:gd name="connsiteX1" fmla="*/ 815944 w 890768"/>
              <a:gd name="connsiteY1" fmla="*/ 0 h 149649"/>
              <a:gd name="connsiteX2" fmla="*/ 890768 w 890768"/>
              <a:gd name="connsiteY2" fmla="*/ 74825 h 149649"/>
              <a:gd name="connsiteX3" fmla="*/ 815944 w 890768"/>
              <a:gd name="connsiteY3" fmla="*/ 149649 h 149649"/>
              <a:gd name="connsiteX4" fmla="*/ 741119 w 890768"/>
              <a:gd name="connsiteY4" fmla="*/ 149649 h 149649"/>
              <a:gd name="connsiteX5" fmla="*/ 815944 w 890768"/>
              <a:gd name="connsiteY5" fmla="*/ 74825 h 149649"/>
              <a:gd name="connsiteX6" fmla="*/ 555839 w 890768"/>
              <a:gd name="connsiteY6" fmla="*/ 0 h 149649"/>
              <a:gd name="connsiteX7" fmla="*/ 630664 w 890768"/>
              <a:gd name="connsiteY7" fmla="*/ 0 h 149649"/>
              <a:gd name="connsiteX8" fmla="*/ 705488 w 890768"/>
              <a:gd name="connsiteY8" fmla="*/ 74825 h 149649"/>
              <a:gd name="connsiteX9" fmla="*/ 630664 w 890768"/>
              <a:gd name="connsiteY9" fmla="*/ 149649 h 149649"/>
              <a:gd name="connsiteX10" fmla="*/ 555839 w 890768"/>
              <a:gd name="connsiteY10" fmla="*/ 149649 h 149649"/>
              <a:gd name="connsiteX11" fmla="*/ 630664 w 890768"/>
              <a:gd name="connsiteY11" fmla="*/ 74825 h 149649"/>
              <a:gd name="connsiteX12" fmla="*/ 370559 w 890768"/>
              <a:gd name="connsiteY12" fmla="*/ 0 h 149649"/>
              <a:gd name="connsiteX13" fmla="*/ 445384 w 890768"/>
              <a:gd name="connsiteY13" fmla="*/ 0 h 149649"/>
              <a:gd name="connsiteX14" fmla="*/ 520208 w 890768"/>
              <a:gd name="connsiteY14" fmla="*/ 74825 h 149649"/>
              <a:gd name="connsiteX15" fmla="*/ 445384 w 890768"/>
              <a:gd name="connsiteY15" fmla="*/ 149649 h 149649"/>
              <a:gd name="connsiteX16" fmla="*/ 370559 w 890768"/>
              <a:gd name="connsiteY16" fmla="*/ 149649 h 149649"/>
              <a:gd name="connsiteX17" fmla="*/ 445384 w 890768"/>
              <a:gd name="connsiteY17" fmla="*/ 74825 h 149649"/>
              <a:gd name="connsiteX18" fmla="*/ 185280 w 890768"/>
              <a:gd name="connsiteY18" fmla="*/ 0 h 149649"/>
              <a:gd name="connsiteX19" fmla="*/ 260105 w 890768"/>
              <a:gd name="connsiteY19" fmla="*/ 0 h 149649"/>
              <a:gd name="connsiteX20" fmla="*/ 334929 w 890768"/>
              <a:gd name="connsiteY20" fmla="*/ 74825 h 149649"/>
              <a:gd name="connsiteX21" fmla="*/ 260105 w 890768"/>
              <a:gd name="connsiteY21" fmla="*/ 149649 h 149649"/>
              <a:gd name="connsiteX22" fmla="*/ 185280 w 890768"/>
              <a:gd name="connsiteY22" fmla="*/ 149649 h 149649"/>
              <a:gd name="connsiteX23" fmla="*/ 260105 w 890768"/>
              <a:gd name="connsiteY23" fmla="*/ 74825 h 149649"/>
              <a:gd name="connsiteX24" fmla="*/ 0 w 890768"/>
              <a:gd name="connsiteY24" fmla="*/ 0 h 149649"/>
              <a:gd name="connsiteX25" fmla="*/ 74825 w 890768"/>
              <a:gd name="connsiteY25" fmla="*/ 0 h 149649"/>
              <a:gd name="connsiteX26" fmla="*/ 149649 w 890768"/>
              <a:gd name="connsiteY26" fmla="*/ 74825 h 149649"/>
              <a:gd name="connsiteX27" fmla="*/ 74825 w 890768"/>
              <a:gd name="connsiteY27" fmla="*/ 149649 h 149649"/>
              <a:gd name="connsiteX28" fmla="*/ 0 w 890768"/>
              <a:gd name="connsiteY28" fmla="*/ 149649 h 149649"/>
              <a:gd name="connsiteX29" fmla="*/ 74825 w 890768"/>
              <a:gd name="connsiteY29" fmla="*/ 74825 h 149649"/>
            </a:gdLst>
            <a:ahLst/>
            <a:cxnLst/>
            <a:rect l="l" t="t" r="r" b="b"/>
            <a:pathLst>
              <a:path w="890768" h="149649">
                <a:moveTo>
                  <a:pt x="741119" y="0"/>
                </a:moveTo>
                <a:lnTo>
                  <a:pt x="815944" y="0"/>
                </a:lnTo>
                <a:lnTo>
                  <a:pt x="890768" y="74825"/>
                </a:lnTo>
                <a:lnTo>
                  <a:pt x="815944" y="149649"/>
                </a:lnTo>
                <a:lnTo>
                  <a:pt x="741119" y="149649"/>
                </a:lnTo>
                <a:lnTo>
                  <a:pt x="815944" y="74825"/>
                </a:lnTo>
                <a:close/>
                <a:moveTo>
                  <a:pt x="555839" y="0"/>
                </a:moveTo>
                <a:lnTo>
                  <a:pt x="630664" y="0"/>
                </a:lnTo>
                <a:lnTo>
                  <a:pt x="705488" y="74825"/>
                </a:lnTo>
                <a:lnTo>
                  <a:pt x="630664" y="149649"/>
                </a:lnTo>
                <a:lnTo>
                  <a:pt x="555839" y="149649"/>
                </a:lnTo>
                <a:lnTo>
                  <a:pt x="630664" y="74825"/>
                </a:lnTo>
                <a:close/>
                <a:moveTo>
                  <a:pt x="370559" y="0"/>
                </a:moveTo>
                <a:lnTo>
                  <a:pt x="445384" y="0"/>
                </a:lnTo>
                <a:lnTo>
                  <a:pt x="520208" y="74825"/>
                </a:lnTo>
                <a:lnTo>
                  <a:pt x="445384" y="149649"/>
                </a:lnTo>
                <a:lnTo>
                  <a:pt x="370559" y="149649"/>
                </a:lnTo>
                <a:lnTo>
                  <a:pt x="445384" y="74825"/>
                </a:lnTo>
                <a:close/>
                <a:moveTo>
                  <a:pt x="185280" y="0"/>
                </a:moveTo>
                <a:lnTo>
                  <a:pt x="260105" y="0"/>
                </a:lnTo>
                <a:lnTo>
                  <a:pt x="334929" y="74825"/>
                </a:lnTo>
                <a:lnTo>
                  <a:pt x="260105" y="149649"/>
                </a:lnTo>
                <a:lnTo>
                  <a:pt x="185280" y="149649"/>
                </a:lnTo>
                <a:lnTo>
                  <a:pt x="260105" y="74825"/>
                </a:lnTo>
                <a:close/>
                <a:moveTo>
                  <a:pt x="0" y="0"/>
                </a:moveTo>
                <a:lnTo>
                  <a:pt x="74825" y="0"/>
                </a:lnTo>
                <a:lnTo>
                  <a:pt x="149649" y="74825"/>
                </a:lnTo>
                <a:lnTo>
                  <a:pt x="74825" y="149649"/>
                </a:lnTo>
                <a:lnTo>
                  <a:pt x="0" y="149649"/>
                </a:lnTo>
                <a:lnTo>
                  <a:pt x="74825" y="74825"/>
                </a:lnTo>
                <a:close/>
              </a:path>
            </a:pathLst>
          </a:custGeom>
          <a:gradFill>
            <a:gsLst>
              <a:gs pos="0">
                <a:schemeClr val="accent1">
                  <a:alpha val="0"/>
                </a:schemeClr>
              </a:gs>
              <a:gs pos="100000">
                <a:schemeClr val="accent1"/>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47" name="图片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3625" y="591185"/>
            <a:ext cx="1672225" cy="52902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10000"/>
                  <a:lumOff val="9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p:cNvPicPr>
            <a:picLocks noChangeAspect="1"/>
          </p:cNvPicPr>
          <p:nvPr/>
        </p:nvPicPr>
        <p:blipFill>
          <a:blip r:embed="rId1">
            <a:alphaModFix amt="100000"/>
          </a:blip>
          <a:srcRect l="42060" r="42060"/>
          <a:stretch>
            <a:fillRect/>
          </a:stretch>
        </p:blipFill>
        <p:spPr>
          <a:xfrm>
            <a:off x="5943600" y="1"/>
            <a:ext cx="1936148" cy="6858000"/>
          </a:xfrm>
          <a:custGeom>
            <a:avLst/>
            <a:gdLst/>
            <a:ahLst/>
            <a:cxnLst/>
            <a:rect l="l" t="t" r="r" b="b"/>
            <a:pathLst>
              <a:path w="1936148" h="6858000">
                <a:moveTo>
                  <a:pt x="0" y="0"/>
                </a:moveTo>
                <a:lnTo>
                  <a:pt x="1936148" y="0"/>
                </a:lnTo>
                <a:lnTo>
                  <a:pt x="1936148" y="6858000"/>
                </a:lnTo>
                <a:lnTo>
                  <a:pt x="0" y="6858000"/>
                </a:lnTo>
                <a:lnTo>
                  <a:pt x="0" y="0"/>
                </a:lnTo>
                <a:close/>
              </a:path>
            </a:pathLst>
          </a:custGeom>
          <a:noFill/>
          <a:ln>
            <a:noFill/>
          </a:ln>
        </p:spPr>
      </p:pic>
      <p:pic>
        <p:nvPicPr>
          <p:cNvPr id="4" name="图片 3"/>
          <p:cNvPicPr>
            <a:picLocks noChangeAspect="1"/>
          </p:cNvPicPr>
          <p:nvPr/>
        </p:nvPicPr>
        <p:blipFill>
          <a:blip r:embed="rId2">
            <a:alphaModFix amt="100000"/>
          </a:blip>
          <a:srcRect l="34916" r="34916"/>
          <a:stretch>
            <a:fillRect/>
          </a:stretch>
        </p:blipFill>
        <p:spPr>
          <a:xfrm>
            <a:off x="8004927" y="1"/>
            <a:ext cx="2030946" cy="2246814"/>
          </a:xfrm>
          <a:custGeom>
            <a:avLst/>
            <a:gdLst/>
            <a:ahLst/>
            <a:cxnLst/>
            <a:rect l="l" t="t" r="r" b="b"/>
            <a:pathLst>
              <a:path w="2030946" h="2246814">
                <a:moveTo>
                  <a:pt x="0" y="0"/>
                </a:moveTo>
                <a:lnTo>
                  <a:pt x="2030946" y="0"/>
                </a:lnTo>
                <a:lnTo>
                  <a:pt x="2030946" y="2246814"/>
                </a:lnTo>
                <a:lnTo>
                  <a:pt x="0" y="2246814"/>
                </a:lnTo>
                <a:lnTo>
                  <a:pt x="0" y="0"/>
                </a:lnTo>
                <a:close/>
              </a:path>
            </a:pathLst>
          </a:custGeom>
          <a:noFill/>
          <a:ln>
            <a:noFill/>
          </a:ln>
        </p:spPr>
      </p:pic>
      <p:pic>
        <p:nvPicPr>
          <p:cNvPr id="5" name="图片 4"/>
          <p:cNvPicPr>
            <a:picLocks noChangeAspect="1"/>
          </p:cNvPicPr>
          <p:nvPr/>
        </p:nvPicPr>
        <p:blipFill>
          <a:blip r:embed="rId3">
            <a:alphaModFix amt="100000"/>
          </a:blip>
          <a:srcRect l="26731" r="26731"/>
          <a:stretch>
            <a:fillRect/>
          </a:stretch>
        </p:blipFill>
        <p:spPr>
          <a:xfrm>
            <a:off x="10161054" y="1"/>
            <a:ext cx="2030946" cy="3343899"/>
          </a:xfrm>
          <a:custGeom>
            <a:avLst/>
            <a:gdLst/>
            <a:ahLst/>
            <a:cxnLst/>
            <a:rect l="l" t="t" r="r" b="b"/>
            <a:pathLst>
              <a:path w="2030946" h="3343899">
                <a:moveTo>
                  <a:pt x="0" y="0"/>
                </a:moveTo>
                <a:lnTo>
                  <a:pt x="2030946" y="0"/>
                </a:lnTo>
                <a:lnTo>
                  <a:pt x="2030946" y="3343899"/>
                </a:lnTo>
                <a:lnTo>
                  <a:pt x="0" y="3343899"/>
                </a:lnTo>
                <a:lnTo>
                  <a:pt x="0" y="0"/>
                </a:lnTo>
                <a:close/>
              </a:path>
            </a:pathLst>
          </a:custGeom>
          <a:noFill/>
          <a:ln>
            <a:noFill/>
          </a:ln>
        </p:spPr>
      </p:pic>
      <p:pic>
        <p:nvPicPr>
          <p:cNvPr id="6" name="图片 5"/>
          <p:cNvPicPr>
            <a:picLocks noChangeAspect="1"/>
          </p:cNvPicPr>
          <p:nvPr/>
        </p:nvPicPr>
        <p:blipFill>
          <a:blip r:embed="rId4">
            <a:alphaModFix amt="100000"/>
          </a:blip>
          <a:srcRect l="32241" r="32241"/>
          <a:stretch>
            <a:fillRect/>
          </a:stretch>
        </p:blipFill>
        <p:spPr>
          <a:xfrm>
            <a:off x="8004927" y="2476600"/>
            <a:ext cx="2030946" cy="4381401"/>
          </a:xfrm>
          <a:custGeom>
            <a:avLst/>
            <a:gdLst/>
            <a:ahLst/>
            <a:cxnLst/>
            <a:rect l="l" t="t" r="r" b="b"/>
            <a:pathLst>
              <a:path w="2030946" h="4381401">
                <a:moveTo>
                  <a:pt x="0" y="0"/>
                </a:moveTo>
                <a:lnTo>
                  <a:pt x="2030946" y="0"/>
                </a:lnTo>
                <a:lnTo>
                  <a:pt x="2030946" y="4381401"/>
                </a:lnTo>
                <a:lnTo>
                  <a:pt x="0" y="4381401"/>
                </a:lnTo>
                <a:lnTo>
                  <a:pt x="0" y="0"/>
                </a:lnTo>
                <a:close/>
              </a:path>
            </a:pathLst>
          </a:custGeom>
          <a:noFill/>
          <a:ln>
            <a:noFill/>
          </a:ln>
        </p:spPr>
      </p:pic>
      <p:pic>
        <p:nvPicPr>
          <p:cNvPr id="7" name="图片 6"/>
          <p:cNvPicPr>
            <a:picLocks noChangeAspect="1"/>
          </p:cNvPicPr>
          <p:nvPr/>
        </p:nvPicPr>
        <p:blipFill>
          <a:blip r:embed="rId4">
            <a:alphaModFix amt="100000"/>
          </a:blip>
          <a:srcRect l="25983" r="25983"/>
          <a:stretch>
            <a:fillRect/>
          </a:stretch>
        </p:blipFill>
        <p:spPr>
          <a:xfrm>
            <a:off x="10158847" y="3618170"/>
            <a:ext cx="2030946" cy="3239829"/>
          </a:xfrm>
          <a:custGeom>
            <a:avLst/>
            <a:gdLst/>
            <a:ahLst/>
            <a:cxnLst/>
            <a:rect l="l" t="t" r="r" b="b"/>
            <a:pathLst>
              <a:path w="2030946" h="3239829">
                <a:moveTo>
                  <a:pt x="0" y="0"/>
                </a:moveTo>
                <a:lnTo>
                  <a:pt x="2030946" y="0"/>
                </a:lnTo>
                <a:lnTo>
                  <a:pt x="2030946" y="3239829"/>
                </a:lnTo>
                <a:lnTo>
                  <a:pt x="0" y="3239829"/>
                </a:lnTo>
                <a:lnTo>
                  <a:pt x="0" y="0"/>
                </a:lnTo>
                <a:close/>
              </a:path>
            </a:pathLst>
          </a:custGeom>
          <a:noFill/>
          <a:ln>
            <a:noFill/>
          </a:ln>
        </p:spPr>
      </p:pic>
      <p:sp>
        <p:nvSpPr>
          <p:cNvPr id="8" name="标题 1"/>
          <p:cNvSpPr txBox="1"/>
          <p:nvPr>
            <p:custDataLst>
              <p:tags r:id="rId5"/>
            </p:custDataLst>
          </p:nvPr>
        </p:nvSpPr>
        <p:spPr>
          <a:xfrm>
            <a:off x="673100" y="1932899"/>
            <a:ext cx="4946650" cy="2143801"/>
          </a:xfrm>
          <a:prstGeom prst="rect">
            <a:avLst/>
          </a:pr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custDataLst>
              <p:tags r:id="rId6"/>
            </p:custDataLst>
          </p:nvPr>
        </p:nvSpPr>
        <p:spPr>
          <a:xfrm>
            <a:off x="818640" y="1677306"/>
            <a:ext cx="455191" cy="394306"/>
          </a:xfrm>
          <a:custGeom>
            <a:avLst/>
            <a:gdLst/>
            <a:ahLst/>
            <a:cxnLst/>
            <a:rect l="l" t="t" r="r" b="b"/>
            <a:pathLst>
              <a:path w="512592" h="444029">
                <a:moveTo>
                  <a:pt x="461442" y="0"/>
                </a:moveTo>
                <a:lnTo>
                  <a:pt x="512592" y="96860"/>
                </a:lnTo>
                <a:cubicBezTo>
                  <a:pt x="470874" y="116449"/>
                  <a:pt x="442034" y="135948"/>
                  <a:pt x="426072" y="155356"/>
                </a:cubicBezTo>
                <a:cubicBezTo>
                  <a:pt x="410110" y="174764"/>
                  <a:pt x="401222" y="197709"/>
                  <a:pt x="399409" y="224191"/>
                </a:cubicBezTo>
                <a:lnTo>
                  <a:pt x="512592" y="224191"/>
                </a:lnTo>
                <a:lnTo>
                  <a:pt x="512592" y="444029"/>
                </a:lnTo>
                <a:lnTo>
                  <a:pt x="275886" y="444029"/>
                </a:lnTo>
                <a:lnTo>
                  <a:pt x="275886" y="261738"/>
                </a:lnTo>
                <a:cubicBezTo>
                  <a:pt x="275886" y="194626"/>
                  <a:pt x="289853" y="141661"/>
                  <a:pt x="317786" y="102845"/>
                </a:cubicBezTo>
                <a:cubicBezTo>
                  <a:pt x="345719" y="64029"/>
                  <a:pt x="393604" y="29747"/>
                  <a:pt x="461442" y="0"/>
                </a:cubicBezTo>
                <a:close/>
                <a:moveTo>
                  <a:pt x="185557" y="0"/>
                </a:moveTo>
                <a:lnTo>
                  <a:pt x="236707" y="96860"/>
                </a:lnTo>
                <a:cubicBezTo>
                  <a:pt x="194989" y="116449"/>
                  <a:pt x="166149" y="135948"/>
                  <a:pt x="150187" y="155356"/>
                </a:cubicBezTo>
                <a:cubicBezTo>
                  <a:pt x="134225" y="174764"/>
                  <a:pt x="125337" y="197709"/>
                  <a:pt x="123523" y="224191"/>
                </a:cubicBezTo>
                <a:lnTo>
                  <a:pt x="236707" y="224191"/>
                </a:lnTo>
                <a:lnTo>
                  <a:pt x="236707" y="444029"/>
                </a:lnTo>
                <a:lnTo>
                  <a:pt x="0" y="444029"/>
                </a:lnTo>
                <a:lnTo>
                  <a:pt x="0" y="261738"/>
                </a:lnTo>
                <a:cubicBezTo>
                  <a:pt x="0" y="194626"/>
                  <a:pt x="13967" y="141661"/>
                  <a:pt x="41900" y="102845"/>
                </a:cubicBezTo>
                <a:cubicBezTo>
                  <a:pt x="69833" y="64029"/>
                  <a:pt x="117719" y="29747"/>
                  <a:pt x="185557" y="0"/>
                </a:cubicBezTo>
                <a:close/>
              </a:path>
            </a:pathLst>
          </a:custGeom>
          <a:solidFill>
            <a:schemeClr val="accent1">
              <a:lumMod val="100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custDataLst>
              <p:tags r:id="rId7"/>
            </p:custDataLst>
          </p:nvPr>
        </p:nvSpPr>
        <p:spPr>
          <a:xfrm rot="10800000">
            <a:off x="5164559" y="5739794"/>
            <a:ext cx="455191" cy="394306"/>
          </a:xfrm>
          <a:custGeom>
            <a:avLst/>
            <a:gdLst/>
            <a:ahLst/>
            <a:cxnLst/>
            <a:rect l="l" t="t" r="r" b="b"/>
            <a:pathLst>
              <a:path w="512592" h="444029">
                <a:moveTo>
                  <a:pt x="461442" y="0"/>
                </a:moveTo>
                <a:lnTo>
                  <a:pt x="512592" y="96860"/>
                </a:lnTo>
                <a:cubicBezTo>
                  <a:pt x="470874" y="116449"/>
                  <a:pt x="442034" y="135948"/>
                  <a:pt x="426072" y="155356"/>
                </a:cubicBezTo>
                <a:cubicBezTo>
                  <a:pt x="410110" y="174764"/>
                  <a:pt x="401222" y="197709"/>
                  <a:pt x="399409" y="224191"/>
                </a:cubicBezTo>
                <a:lnTo>
                  <a:pt x="512592" y="224191"/>
                </a:lnTo>
                <a:lnTo>
                  <a:pt x="512592" y="444029"/>
                </a:lnTo>
                <a:lnTo>
                  <a:pt x="275886" y="444029"/>
                </a:lnTo>
                <a:lnTo>
                  <a:pt x="275886" y="261738"/>
                </a:lnTo>
                <a:cubicBezTo>
                  <a:pt x="275886" y="194626"/>
                  <a:pt x="289853" y="141661"/>
                  <a:pt x="317786" y="102845"/>
                </a:cubicBezTo>
                <a:cubicBezTo>
                  <a:pt x="345719" y="64029"/>
                  <a:pt x="393604" y="29747"/>
                  <a:pt x="461442" y="0"/>
                </a:cubicBezTo>
                <a:close/>
                <a:moveTo>
                  <a:pt x="185557" y="0"/>
                </a:moveTo>
                <a:lnTo>
                  <a:pt x="236707" y="96860"/>
                </a:lnTo>
                <a:cubicBezTo>
                  <a:pt x="194989" y="116449"/>
                  <a:pt x="166149" y="135948"/>
                  <a:pt x="150187" y="155356"/>
                </a:cubicBezTo>
                <a:cubicBezTo>
                  <a:pt x="134225" y="174764"/>
                  <a:pt x="125337" y="197709"/>
                  <a:pt x="123523" y="224191"/>
                </a:cubicBezTo>
                <a:lnTo>
                  <a:pt x="236707" y="224191"/>
                </a:lnTo>
                <a:lnTo>
                  <a:pt x="236707" y="444029"/>
                </a:lnTo>
                <a:lnTo>
                  <a:pt x="0" y="444029"/>
                </a:lnTo>
                <a:lnTo>
                  <a:pt x="0" y="261738"/>
                </a:lnTo>
                <a:cubicBezTo>
                  <a:pt x="0" y="194626"/>
                  <a:pt x="13967" y="141661"/>
                  <a:pt x="41900" y="102845"/>
                </a:cubicBezTo>
                <a:cubicBezTo>
                  <a:pt x="69833" y="64029"/>
                  <a:pt x="117719" y="29747"/>
                  <a:pt x="185557" y="0"/>
                </a:cubicBezTo>
                <a:close/>
              </a:path>
            </a:pathLst>
          </a:custGeom>
          <a:solidFill>
            <a:schemeClr val="accent1">
              <a:lumMod val="100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custDataLst>
              <p:tags r:id="rId8"/>
            </p:custDataLst>
          </p:nvPr>
        </p:nvSpPr>
        <p:spPr>
          <a:xfrm>
            <a:off x="1430924" y="2519929"/>
            <a:ext cx="3576542" cy="1508303"/>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使用Node.js实现的登录页面，通过安全的用户认证机制，确保了用户数据的安全。</a:t>
            </a:r>
            <a:r>
              <a:rPr kumimoji="1" lang="zh-CN" altLang="en-US"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同时严格管控用户权限，严格限制没有后台权限的</a:t>
            </a: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user</a:t>
            </a:r>
            <a:r>
              <a:rPr kumimoji="1" lang="zh-CN" altLang="en-US"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无法进入</a:t>
            </a:r>
            <a:r>
              <a:rPr kumimoji="1" lang="zh-CN" altLang="en-US"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后台。</a:t>
            </a:r>
            <a:endParaRPr kumimoji="1" lang="zh-CN" altLang="en-US"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endParaRPr>
          </a:p>
        </p:txBody>
      </p:sp>
      <p:sp>
        <p:nvSpPr>
          <p:cNvPr id="12" name="标题 1"/>
          <p:cNvSpPr txBox="1"/>
          <p:nvPr>
            <p:custDataLst>
              <p:tags r:id="rId9"/>
            </p:custDataLst>
          </p:nvPr>
        </p:nvSpPr>
        <p:spPr>
          <a:xfrm>
            <a:off x="1430924" y="4703925"/>
            <a:ext cx="3576542" cy="1508303"/>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用户认证流程设计合理，</a:t>
            </a:r>
            <a:r>
              <a:rPr kumimoji="1" lang="zh-CN" altLang="en-US"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允许所有注册过的用户进入前台，允许拥有后台权限的用户进入后台，并通过页面重定向实现跳转</a:t>
            </a: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a:t>
            </a:r>
            <a:endParaRPr kumimoji="1" lang="zh-CN" altLang="en-US"/>
          </a:p>
        </p:txBody>
      </p:sp>
      <p:sp>
        <p:nvSpPr>
          <p:cNvPr id="13" name="标题 1"/>
          <p:cNvSpPr txBox="1"/>
          <p:nvPr>
            <p:custDataLst>
              <p:tags r:id="rId10"/>
            </p:custDataLst>
          </p:nvPr>
        </p:nvSpPr>
        <p:spPr>
          <a:xfrm>
            <a:off x="1430924" y="1999229"/>
            <a:ext cx="3576542" cy="428803"/>
          </a:xfrm>
          <a:prstGeom prst="rect">
            <a:avLst/>
          </a:prstGeom>
          <a:noFill/>
          <a:ln>
            <a:noFill/>
          </a:ln>
        </p:spPr>
        <p:txBody>
          <a:bodyPr vert="horz" wrap="square" lIns="0" tIns="0" rIns="0" bIns="0" rtlCol="0" anchor="ctr"/>
          <a:lstStyle/>
          <a:p>
            <a:pPr algn="l">
              <a:lnSpc>
                <a:spcPct val="150000"/>
              </a:lnSpc>
            </a:pPr>
            <a:r>
              <a:rPr kumimoji="1" lang="en-US" altLang="zh-CN" sz="16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登录逻辑实现</a:t>
            </a:r>
            <a:endParaRPr kumimoji="1" lang="zh-CN" altLang="en-US"/>
          </a:p>
        </p:txBody>
      </p:sp>
      <p:sp>
        <p:nvSpPr>
          <p:cNvPr id="14" name="标题 1"/>
          <p:cNvSpPr txBox="1"/>
          <p:nvPr>
            <p:custDataLst>
              <p:tags r:id="rId11"/>
            </p:custDataLst>
          </p:nvPr>
        </p:nvSpPr>
        <p:spPr>
          <a:xfrm>
            <a:off x="1430924" y="4247129"/>
            <a:ext cx="3576542" cy="428803"/>
          </a:xfrm>
          <a:prstGeom prst="rect">
            <a:avLst/>
          </a:prstGeom>
          <a:noFill/>
          <a:ln>
            <a:noFill/>
          </a:ln>
        </p:spPr>
        <p:txBody>
          <a:bodyPr vert="horz" wrap="square" lIns="0" tIns="0" rIns="0" bIns="0" rtlCol="0" anchor="ctr"/>
          <a:lstStyle/>
          <a:p>
            <a:pPr algn="l">
              <a:lnSpc>
                <a:spcPct val="150000"/>
              </a:lnSpc>
            </a:pPr>
            <a:r>
              <a:rPr kumimoji="1" lang="en-US" altLang="zh-CN" sz="16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用户认证流程</a:t>
            </a:r>
            <a:endParaRPr kumimoji="1" lang="zh-CN" altLang="en-US"/>
          </a:p>
        </p:txBody>
      </p:sp>
      <p:sp>
        <p:nvSpPr>
          <p:cNvPr id="15" name="标题 1"/>
          <p:cNvSpPr txBox="1"/>
          <p:nvPr/>
        </p:nvSpPr>
        <p:spPr>
          <a:xfrm>
            <a:off x="810592" y="263750"/>
            <a:ext cx="10878487"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登录页面</a:t>
            </a:r>
            <a:endParaRPr kumimoji="1" lang="zh-CN" altLang="en-US"/>
          </a:p>
        </p:txBody>
      </p:sp>
      <p:sp>
        <p:nvSpPr>
          <p:cNvPr id="16" name="标题 1"/>
          <p:cNvSpPr txBox="1"/>
          <p:nvPr/>
        </p:nvSpPr>
        <p:spPr>
          <a:xfrm>
            <a:off x="327659" y="324821"/>
            <a:ext cx="159713" cy="159713"/>
          </a:xfrm>
          <a:prstGeom prst="rect">
            <a:avLst/>
          </a:prstGeom>
          <a:noFill/>
          <a:ln w="12700" cap="sq">
            <a:solidFill>
              <a:schemeClr val="bg1">
                <a:lumMod val="6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382730" y="379892"/>
            <a:ext cx="255445" cy="255445"/>
          </a:xfrm>
          <a:prstGeom prst="rect">
            <a:avLst/>
          </a:prstGeom>
          <a:solidFill>
            <a:schemeClr val="tx1">
              <a:lumMod val="75000"/>
              <a:lumOff val="2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8" name="图片 17"/>
          <p:cNvPicPr>
            <a:picLocks noChangeAspect="1"/>
          </p:cNvPicPr>
          <p:nvPr/>
        </p:nvPicPr>
        <p:blipFill>
          <a:blip r:embed="rId12"/>
          <a:stretch>
            <a:fillRect/>
          </a:stretch>
        </p:blipFill>
        <p:spPr>
          <a:xfrm>
            <a:off x="5936615" y="1557020"/>
            <a:ext cx="6253480" cy="38277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1" grpId="0"/>
      <p:bldP spid="14" grpId="0"/>
      <p:bldP spid="12" grpId="0"/>
    </p:bldLst>
  </p:timing>
</p:sld>
</file>

<file path=ppt/tags/tag1.xml><?xml version="1.0" encoding="utf-8"?>
<p:tagLst xmlns:p="http://schemas.openxmlformats.org/presentationml/2006/main">
  <p:tag name="KSO_WM_DIAGRAM_VIRTUALLY_FRAME" val="{&quot;height&quot;:345.3543307086614,&quot;left&quot;:67.15267716535433,&quot;top&quot;:125.89574803149605,&quot;width&quot;:824.6947244094488}"/>
</p:tagLst>
</file>

<file path=ppt/tags/tag10.xml><?xml version="1.0" encoding="utf-8"?>
<p:tagLst xmlns:p="http://schemas.openxmlformats.org/presentationml/2006/main">
  <p:tag name="KSO_WM_DIAGRAM_VIRTUALLY_FRAME" val="{&quot;height&quot;:345.3543307086614,&quot;left&quot;:67.15267716535433,&quot;top&quot;:125.89574803149605,&quot;width&quot;:824.6947244094488}"/>
</p:tagLst>
</file>

<file path=ppt/tags/tag11.xml><?xml version="1.0" encoding="utf-8"?>
<p:tagLst xmlns:p="http://schemas.openxmlformats.org/presentationml/2006/main">
  <p:tag name="KSO_WM_DIAGRAM_VIRTUALLY_FRAME" val="{&quot;height&quot;:317.0906299212599,&quot;left&quot;:117.26645669291338,&quot;top&quot;:127.45464566929134,&quot;width&quot;:724.4670866141732}"/>
</p:tagLst>
</file>

<file path=ppt/tags/tag12.xml><?xml version="1.0" encoding="utf-8"?>
<p:tagLst xmlns:p="http://schemas.openxmlformats.org/presentationml/2006/main">
  <p:tag name="KSO_WM_DIAGRAM_VIRTUALLY_FRAME" val="{&quot;height&quot;:317.0906299212599,&quot;left&quot;:117.26645669291338,&quot;top&quot;:127.45464566929134,&quot;width&quot;:724.4670866141732}"/>
</p:tagLst>
</file>

<file path=ppt/tags/tag13.xml><?xml version="1.0" encoding="utf-8"?>
<p:tagLst xmlns:p="http://schemas.openxmlformats.org/presentationml/2006/main">
  <p:tag name="KSO_WM_DIAGRAM_VIRTUALLY_FRAME" val="{&quot;height&quot;:317.0906299212599,&quot;left&quot;:117.26645669291338,&quot;top&quot;:127.45464566929134,&quot;width&quot;:724.4670866141732}"/>
</p:tagLst>
</file>

<file path=ppt/tags/tag14.xml><?xml version="1.0" encoding="utf-8"?>
<p:tagLst xmlns:p="http://schemas.openxmlformats.org/presentationml/2006/main">
  <p:tag name="KSO_WM_DIAGRAM_VIRTUALLY_FRAME" val="{&quot;height&quot;:317.0906299212599,&quot;left&quot;:117.26645669291338,&quot;top&quot;:127.45464566929134,&quot;width&quot;:724.4670866141732}"/>
</p:tagLst>
</file>

<file path=ppt/tags/tag15.xml><?xml version="1.0" encoding="utf-8"?>
<p:tagLst xmlns:p="http://schemas.openxmlformats.org/presentationml/2006/main">
  <p:tag name="KSO_WM_DIAGRAM_VIRTUALLY_FRAME" val="{&quot;height&quot;:317.0906299212599,&quot;left&quot;:117.26645669291338,&quot;top&quot;:127.45464566929134,&quot;width&quot;:724.4670866141732}"/>
</p:tagLst>
</file>

<file path=ppt/tags/tag16.xml><?xml version="1.0" encoding="utf-8"?>
<p:tagLst xmlns:p="http://schemas.openxmlformats.org/presentationml/2006/main">
  <p:tag name="KSO_WM_DIAGRAM_VIRTUALLY_FRAME" val="{&quot;height&quot;:317.0906299212599,&quot;left&quot;:117.26645669291338,&quot;top&quot;:127.45464566929134,&quot;width&quot;:724.4670866141732}"/>
</p:tagLst>
</file>

<file path=ppt/tags/tag17.xml><?xml version="1.0" encoding="utf-8"?>
<p:tagLst xmlns:p="http://schemas.openxmlformats.org/presentationml/2006/main">
  <p:tag name="KSO_WM_DIAGRAM_VIRTUALLY_FRAME" val="{&quot;height&quot;:317.0906299212599,&quot;left&quot;:117.26645669291338,&quot;top&quot;:127.45464566929134,&quot;width&quot;:724.4670866141732}"/>
</p:tagLst>
</file>

<file path=ppt/tags/tag18.xml><?xml version="1.0" encoding="utf-8"?>
<p:tagLst xmlns:p="http://schemas.openxmlformats.org/presentationml/2006/main">
  <p:tag name="KSO_WM_DIAGRAM_VIRTUALLY_FRAME" val="{&quot;height&quot;:317.0906299212599,&quot;left&quot;:117.26645669291338,&quot;top&quot;:127.45464566929134,&quot;width&quot;:724.4670866141732}"/>
</p:tagLst>
</file>

<file path=ppt/tags/tag19.xml><?xml version="1.0" encoding="utf-8"?>
<p:tagLst xmlns:p="http://schemas.openxmlformats.org/presentationml/2006/main">
  <p:tag name="KSO_WM_DIAGRAM_VIRTUALLY_FRAME" val="{&quot;height&quot;:317.0906299212599,&quot;left&quot;:117.26645669291338,&quot;top&quot;:127.45464566929134,&quot;width&quot;:724.4670866141732}"/>
</p:tagLst>
</file>

<file path=ppt/tags/tag2.xml><?xml version="1.0" encoding="utf-8"?>
<p:tagLst xmlns:p="http://schemas.openxmlformats.org/presentationml/2006/main">
  <p:tag name="KSO_WM_DIAGRAM_VIRTUALLY_FRAME" val="{&quot;height&quot;:345.3543307086614,&quot;left&quot;:67.15267716535433,&quot;top&quot;:125.89574803149605,&quot;width&quot;:824.6947244094488}"/>
</p:tagLst>
</file>

<file path=ppt/tags/tag20.xml><?xml version="1.0" encoding="utf-8"?>
<p:tagLst xmlns:p="http://schemas.openxmlformats.org/presentationml/2006/main">
  <p:tag name="KSO_WM_DIAGRAM_VIRTUALLY_FRAME" val="{&quot;height&quot;:317.0906299212599,&quot;left&quot;:117.26645669291338,&quot;top&quot;:127.45464566929134,&quot;width&quot;:724.4670866141732}"/>
</p:tagLst>
</file>

<file path=ppt/tags/tag21.xml><?xml version="1.0" encoding="utf-8"?>
<p:tagLst xmlns:p="http://schemas.openxmlformats.org/presentationml/2006/main">
  <p:tag name="KSO_WM_DIAGRAM_VIRTUALLY_FRAME" val="{&quot;height&quot;:317.0906299212599,&quot;left&quot;:117.26645669291338,&quot;top&quot;:127.45464566929134,&quot;width&quot;:724.4670866141732}"/>
</p:tagLst>
</file>

<file path=ppt/tags/tag22.xml><?xml version="1.0" encoding="utf-8"?>
<p:tagLst xmlns:p="http://schemas.openxmlformats.org/presentationml/2006/main">
  <p:tag name="KSO_WM_DIAGRAM_VIRTUALLY_FRAME" val="{&quot;height&quot;:357.08047244094485,&quot;left&quot;:53,&quot;top&quot;:132.07133858267716,&quot;width&quot;:389.5}"/>
</p:tagLst>
</file>

<file path=ppt/tags/tag23.xml><?xml version="1.0" encoding="utf-8"?>
<p:tagLst xmlns:p="http://schemas.openxmlformats.org/presentationml/2006/main">
  <p:tag name="KSO_WM_DIAGRAM_VIRTUALLY_FRAME" val="{&quot;height&quot;:357.08047244094485,&quot;left&quot;:53,&quot;top&quot;:132.07133858267716,&quot;width&quot;:389.5}"/>
</p:tagLst>
</file>

<file path=ppt/tags/tag24.xml><?xml version="1.0" encoding="utf-8"?>
<p:tagLst xmlns:p="http://schemas.openxmlformats.org/presentationml/2006/main">
  <p:tag name="KSO_WM_DIAGRAM_VIRTUALLY_FRAME" val="{&quot;height&quot;:357.08047244094485,&quot;left&quot;:53,&quot;top&quot;:132.07133858267716,&quot;width&quot;:389.5}"/>
</p:tagLst>
</file>

<file path=ppt/tags/tag25.xml><?xml version="1.0" encoding="utf-8"?>
<p:tagLst xmlns:p="http://schemas.openxmlformats.org/presentationml/2006/main">
  <p:tag name="KSO_WM_DIAGRAM_VIRTUALLY_FRAME" val="{&quot;height&quot;:357.08047244094485,&quot;left&quot;:53,&quot;top&quot;:132.07133858267716,&quot;width&quot;:389.5}"/>
</p:tagLst>
</file>

<file path=ppt/tags/tag26.xml><?xml version="1.0" encoding="utf-8"?>
<p:tagLst xmlns:p="http://schemas.openxmlformats.org/presentationml/2006/main">
  <p:tag name="KSO_WM_DIAGRAM_VIRTUALLY_FRAME" val="{&quot;height&quot;:357.08047244094485,&quot;left&quot;:53,&quot;top&quot;:132.07133858267716,&quot;width&quot;:389.5}"/>
</p:tagLst>
</file>

<file path=ppt/tags/tag27.xml><?xml version="1.0" encoding="utf-8"?>
<p:tagLst xmlns:p="http://schemas.openxmlformats.org/presentationml/2006/main">
  <p:tag name="KSO_WM_DIAGRAM_VIRTUALLY_FRAME" val="{&quot;height&quot;:357.08047244094485,&quot;left&quot;:53,&quot;top&quot;:132.07133858267716,&quot;width&quot;:389.5}"/>
</p:tagLst>
</file>

<file path=ppt/tags/tag28.xml><?xml version="1.0" encoding="utf-8"?>
<p:tagLst xmlns:p="http://schemas.openxmlformats.org/presentationml/2006/main">
  <p:tag name="KSO_WM_DIAGRAM_VIRTUALLY_FRAME" val="{&quot;height&quot;:357.08047244094485,&quot;left&quot;:53,&quot;top&quot;:132.07133858267716,&quot;width&quot;:389.5}"/>
</p:tagLst>
</file>

<file path=ppt/tags/tag29.xml><?xml version="1.0" encoding="utf-8"?>
<p:tagLst xmlns:p="http://schemas.openxmlformats.org/presentationml/2006/main">
  <p:tag name="KSO_WM_DIAGRAM_VIRTUALLY_FRAME" val="{&quot;height&quot;:247.68535433070866,&quot;left&quot;:182.36220472440945,&quot;top&quot;:162.15732283464567,&quot;width&quot;:708.3822834645669}"/>
</p:tagLst>
</file>

<file path=ppt/tags/tag3.xml><?xml version="1.0" encoding="utf-8"?>
<p:tagLst xmlns:p="http://schemas.openxmlformats.org/presentationml/2006/main">
  <p:tag name="KSO_WM_DIAGRAM_VIRTUALLY_FRAME" val="{&quot;height&quot;:345.3543307086614,&quot;left&quot;:67.15267716535433,&quot;top&quot;:125.89574803149605,&quot;width&quot;:824.6947244094488}"/>
</p:tagLst>
</file>

<file path=ppt/tags/tag30.xml><?xml version="1.0" encoding="utf-8"?>
<p:tagLst xmlns:p="http://schemas.openxmlformats.org/presentationml/2006/main">
  <p:tag name="KSO_WM_DIAGRAM_VIRTUALLY_FRAME" val="{&quot;height&quot;:247.68535433070866,&quot;left&quot;:182.36220472440945,&quot;top&quot;:162.15732283464567,&quot;width&quot;:708.3822834645669}"/>
</p:tagLst>
</file>

<file path=ppt/tags/tag31.xml><?xml version="1.0" encoding="utf-8"?>
<p:tagLst xmlns:p="http://schemas.openxmlformats.org/presentationml/2006/main">
  <p:tag name="KSO_WM_DIAGRAM_VIRTUALLY_FRAME" val="{&quot;height&quot;:247.68535433070866,&quot;left&quot;:182.36220472440945,&quot;top&quot;:162.15732283464567,&quot;width&quot;:708.3822834645669}"/>
</p:tagLst>
</file>

<file path=ppt/tags/tag32.xml><?xml version="1.0" encoding="utf-8"?>
<p:tagLst xmlns:p="http://schemas.openxmlformats.org/presentationml/2006/main">
  <p:tag name="KSO_WM_DIAGRAM_VIRTUALLY_FRAME" val="{&quot;height&quot;:247.68535433070866,&quot;left&quot;:182.36220472440945,&quot;top&quot;:162.15732283464567,&quot;width&quot;:708.3822834645669}"/>
</p:tagLst>
</file>

<file path=ppt/tags/tag33.xml><?xml version="1.0" encoding="utf-8"?>
<p:tagLst xmlns:p="http://schemas.openxmlformats.org/presentationml/2006/main">
  <p:tag name="KSO_WM_DIAGRAM_VIRTUALLY_FRAME" val="{&quot;height&quot;:247.68535433070866,&quot;left&quot;:182.36220472440945,&quot;top&quot;:162.15732283464567,&quot;width&quot;:708.3822834645669}"/>
</p:tagLst>
</file>

<file path=ppt/tags/tag34.xml><?xml version="1.0" encoding="utf-8"?>
<p:tagLst xmlns:p="http://schemas.openxmlformats.org/presentationml/2006/main">
  <p:tag name="KSO_WM_DIAGRAM_VIRTUALLY_FRAME" val="{&quot;height&quot;:247.68535433070866,&quot;left&quot;:182.36220472440945,&quot;top&quot;:162.15732283464567,&quot;width&quot;:708.3822834645669}"/>
</p:tagLst>
</file>

<file path=ppt/tags/tag35.xml><?xml version="1.0" encoding="utf-8"?>
<p:tagLst xmlns:p="http://schemas.openxmlformats.org/presentationml/2006/main">
  <p:tag name="KSO_WM_DIAGRAM_VIRTUALLY_FRAME" val="{&quot;height&quot;:247.68535433070866,&quot;left&quot;:182.36220472440945,&quot;top&quot;:162.15732283464567,&quot;width&quot;:708.3822834645669}"/>
</p:tagLst>
</file>

<file path=ppt/tags/tag36.xml><?xml version="1.0" encoding="utf-8"?>
<p:tagLst xmlns:p="http://schemas.openxmlformats.org/presentationml/2006/main">
  <p:tag name="KSO_WM_DIAGRAM_VIRTUALLY_FRAME" val="{&quot;height&quot;:247.68535433070866,&quot;left&quot;:182.36220472440945,&quot;top&quot;:162.15732283464567,&quot;width&quot;:708.3822834645669}"/>
</p:tagLst>
</file>

<file path=ppt/tags/tag37.xml><?xml version="1.0" encoding="utf-8"?>
<p:tagLst xmlns:p="http://schemas.openxmlformats.org/presentationml/2006/main">
  <p:tag name="KSO_WM_DIAGRAM_VIRTUALLY_FRAME" val="{&quot;height&quot;:333.276062992126,&quot;left&quot;:52,&quot;top&quot;:106.30283464566928,&quot;width&quot;:855}"/>
</p:tagLst>
</file>

<file path=ppt/tags/tag38.xml><?xml version="1.0" encoding="utf-8"?>
<p:tagLst xmlns:p="http://schemas.openxmlformats.org/presentationml/2006/main">
  <p:tag name="KSO_WM_DIAGRAM_VIRTUALLY_FRAME" val="{&quot;height&quot;:333.276062992126,&quot;left&quot;:52,&quot;top&quot;:106.30283464566928,&quot;width&quot;:855}"/>
</p:tagLst>
</file>

<file path=ppt/tags/tag39.xml><?xml version="1.0" encoding="utf-8"?>
<p:tagLst xmlns:p="http://schemas.openxmlformats.org/presentationml/2006/main">
  <p:tag name="KSO_WM_DIAGRAM_VIRTUALLY_FRAME" val="{&quot;height&quot;:333.276062992126,&quot;left&quot;:52,&quot;top&quot;:106.30283464566928,&quot;width&quot;:855}"/>
</p:tagLst>
</file>

<file path=ppt/tags/tag4.xml><?xml version="1.0" encoding="utf-8"?>
<p:tagLst xmlns:p="http://schemas.openxmlformats.org/presentationml/2006/main">
  <p:tag name="KSO_WM_DIAGRAM_VIRTUALLY_FRAME" val="{&quot;height&quot;:345.3543307086614,&quot;left&quot;:67.15267716535433,&quot;top&quot;:125.89574803149605,&quot;width&quot;:824.6947244094488}"/>
</p:tagLst>
</file>

<file path=ppt/tags/tag40.xml><?xml version="1.0" encoding="utf-8"?>
<p:tagLst xmlns:p="http://schemas.openxmlformats.org/presentationml/2006/main">
  <p:tag name="KSO_WM_DIAGRAM_VIRTUALLY_FRAME" val="{&quot;height&quot;:333.276062992126,&quot;left&quot;:52,&quot;top&quot;:106.30283464566928,&quot;width&quot;:855}"/>
</p:tagLst>
</file>

<file path=ppt/tags/tag41.xml><?xml version="1.0" encoding="utf-8"?>
<p:tagLst xmlns:p="http://schemas.openxmlformats.org/presentationml/2006/main">
  <p:tag name="KSO_WM_DIAGRAM_VIRTUALLY_FRAME" val="{&quot;height&quot;:333.276062992126,&quot;left&quot;:52,&quot;top&quot;:106.30283464566928,&quot;width&quot;:855}"/>
</p:tagLst>
</file>

<file path=ppt/tags/tag42.xml><?xml version="1.0" encoding="utf-8"?>
<p:tagLst xmlns:p="http://schemas.openxmlformats.org/presentationml/2006/main">
  <p:tag name="KSO_WM_DIAGRAM_VIRTUALLY_FRAME" val="{&quot;height&quot;:333.276062992126,&quot;left&quot;:52,&quot;top&quot;:106.30283464566928,&quot;width&quot;:855}"/>
</p:tagLst>
</file>

<file path=ppt/tags/tag43.xml><?xml version="1.0" encoding="utf-8"?>
<p:tagLst xmlns:p="http://schemas.openxmlformats.org/presentationml/2006/main">
  <p:tag name="KSO_WM_DIAGRAM_VIRTUALLY_FRAME" val="{&quot;height&quot;:333.276062992126,&quot;left&quot;:52,&quot;top&quot;:106.30283464566928,&quot;width&quot;:855}"/>
</p:tagLst>
</file>

<file path=ppt/tags/tag44.xml><?xml version="1.0" encoding="utf-8"?>
<p:tagLst xmlns:p="http://schemas.openxmlformats.org/presentationml/2006/main">
  <p:tag name="KSO_WM_DIAGRAM_VIRTUALLY_FRAME" val="{&quot;height&quot;:333.276062992126,&quot;left&quot;:52,&quot;top&quot;:106.30283464566928,&quot;width&quot;:855}"/>
</p:tagLst>
</file>

<file path=ppt/tags/tag45.xml><?xml version="1.0" encoding="utf-8"?>
<p:tagLst xmlns:p="http://schemas.openxmlformats.org/presentationml/2006/main">
  <p:tag name="KSO_WM_DIAGRAM_VIRTUALLY_FRAME" val="{&quot;height&quot;:333.276062992126,&quot;left&quot;:52,&quot;top&quot;:106.30283464566928,&quot;width&quot;:855}"/>
</p:tagLst>
</file>

<file path=ppt/tags/tag46.xml><?xml version="1.0" encoding="utf-8"?>
<p:tagLst xmlns:p="http://schemas.openxmlformats.org/presentationml/2006/main">
  <p:tag name="KSO_WM_DIAGRAM_VIRTUALLY_FRAME" val="{&quot;height&quot;:333.276062992126,&quot;left&quot;:52,&quot;top&quot;:106.30283464566928,&quot;width&quot;:855}"/>
</p:tagLst>
</file>

<file path=ppt/tags/tag47.xml><?xml version="1.0" encoding="utf-8"?>
<p:tagLst xmlns:p="http://schemas.openxmlformats.org/presentationml/2006/main">
  <p:tag name="KSO_WM_DIAGRAM_VIRTUALLY_FRAME" val="{&quot;height&quot;:333.276062992126,&quot;left&quot;:52,&quot;top&quot;:106.30283464566928,&quot;width&quot;:855}"/>
</p:tagLst>
</file>

<file path=ppt/tags/tag48.xml><?xml version="1.0" encoding="utf-8"?>
<p:tagLst xmlns:p="http://schemas.openxmlformats.org/presentationml/2006/main">
  <p:tag name="KSO_WM_DIAGRAM_VIRTUALLY_FRAME" val="{&quot;height&quot;:333.276062992126,&quot;left&quot;:52,&quot;top&quot;:106.30283464566928,&quot;width&quot;:855}"/>
</p:tagLst>
</file>

<file path=ppt/tags/tag49.xml><?xml version="1.0" encoding="utf-8"?>
<p:tagLst xmlns:p="http://schemas.openxmlformats.org/presentationml/2006/main">
  <p:tag name="KSO_WM_DIAGRAM_VIRTUALLY_FRAME" val="{&quot;height&quot;:333.276062992126,&quot;left&quot;:52,&quot;top&quot;:106.30283464566928,&quot;width&quot;:855}"/>
</p:tagLst>
</file>

<file path=ppt/tags/tag5.xml><?xml version="1.0" encoding="utf-8"?>
<p:tagLst xmlns:p="http://schemas.openxmlformats.org/presentationml/2006/main">
  <p:tag name="KSO_WM_DIAGRAM_VIRTUALLY_FRAME" val="{&quot;height&quot;:345.3543307086614,&quot;left&quot;:67.15267716535433,&quot;top&quot;:125.89574803149605,&quot;width&quot;:824.6947244094488}"/>
</p:tagLst>
</file>

<file path=ppt/tags/tag50.xml><?xml version="1.0" encoding="utf-8"?>
<p:tagLst xmlns:p="http://schemas.openxmlformats.org/presentationml/2006/main">
  <p:tag name="KSO_WM_DIAGRAM_VIRTUALLY_FRAME" val="{&quot;height&quot;:333.276062992126,&quot;left&quot;:52,&quot;top&quot;:106.30283464566928,&quot;width&quot;:855}"/>
</p:tagLst>
</file>

<file path=ppt/tags/tag51.xml><?xml version="1.0" encoding="utf-8"?>
<p:tagLst xmlns:p="http://schemas.openxmlformats.org/presentationml/2006/main">
  <p:tag name="KSO_WM_DIAGRAM_VIRTUALLY_FRAME" val="{&quot;height&quot;:333.276062992126,&quot;left&quot;:52,&quot;top&quot;:106.30283464566928,&quot;width&quot;:855}"/>
</p:tagLst>
</file>

<file path=ppt/tags/tag52.xml><?xml version="1.0" encoding="utf-8"?>
<p:tagLst xmlns:p="http://schemas.openxmlformats.org/presentationml/2006/main">
  <p:tag name="KSO_WM_DIAGRAM_VIRTUALLY_FRAME" val="{&quot;height&quot;:333.276062992126,&quot;left&quot;:52,&quot;top&quot;:106.30283464566928,&quot;width&quot;:855}"/>
</p:tagLst>
</file>

<file path=ppt/tags/tag53.xml><?xml version="1.0" encoding="utf-8"?>
<p:tagLst xmlns:p="http://schemas.openxmlformats.org/presentationml/2006/main">
  <p:tag name="KSO_WM_DIAGRAM_VIRTUALLY_FRAME" val="{&quot;height&quot;:333.276062992126,&quot;left&quot;:52,&quot;top&quot;:106.30283464566928,&quot;width&quot;:855}"/>
</p:tagLst>
</file>

<file path=ppt/tags/tag54.xml><?xml version="1.0" encoding="utf-8"?>
<p:tagLst xmlns:p="http://schemas.openxmlformats.org/presentationml/2006/main">
  <p:tag name="KSO_WM_DIAGRAM_VIRTUALLY_FRAME" val="{&quot;height&quot;:333.276062992126,&quot;left&quot;:52,&quot;top&quot;:106.30283464566928,&quot;width&quot;:855}"/>
</p:tagLst>
</file>

<file path=ppt/tags/tag55.xml><?xml version="1.0" encoding="utf-8"?>
<p:tagLst xmlns:p="http://schemas.openxmlformats.org/presentationml/2006/main">
  <p:tag name="KSO_WM_DIAGRAM_VIRTUALLY_FRAME" val="{&quot;height&quot;:333.276062992126,&quot;left&quot;:52,&quot;top&quot;:106.30283464566928,&quot;width&quot;:855}"/>
</p:tagLst>
</file>

<file path=ppt/tags/tag56.xml><?xml version="1.0" encoding="utf-8"?>
<p:tagLst xmlns:p="http://schemas.openxmlformats.org/presentationml/2006/main">
  <p:tag name="KSO_WM_DIAGRAM_VIRTUALLY_FRAME" val="{&quot;height&quot;:333.276062992126,&quot;left&quot;:52,&quot;top&quot;:106.30283464566928,&quot;width&quot;:855}"/>
</p:tagLst>
</file>

<file path=ppt/tags/tag57.xml><?xml version="1.0" encoding="utf-8"?>
<p:tagLst xmlns:p="http://schemas.openxmlformats.org/presentationml/2006/main">
  <p:tag name="KSO_WM_DIAGRAM_VIRTUALLY_FRAME" val="{&quot;height&quot;:350.21047244094484,&quot;left&quot;:51.89086614173228,&quot;top&quot;:113.94740157480314,&quot;width&quot;:855.218346456693}"/>
</p:tagLst>
</file>

<file path=ppt/tags/tag58.xml><?xml version="1.0" encoding="utf-8"?>
<p:tagLst xmlns:p="http://schemas.openxmlformats.org/presentationml/2006/main">
  <p:tag name="KSO_WM_DIAGRAM_VIRTUALLY_FRAME" val="{&quot;height&quot;:350.21047244094484,&quot;left&quot;:51.89086614173228,&quot;top&quot;:113.94740157480314,&quot;width&quot;:855.218346456693}"/>
</p:tagLst>
</file>

<file path=ppt/tags/tag59.xml><?xml version="1.0" encoding="utf-8"?>
<p:tagLst xmlns:p="http://schemas.openxmlformats.org/presentationml/2006/main">
  <p:tag name="KSO_WM_DIAGRAM_VIRTUALLY_FRAME" val="{&quot;height&quot;:350.21047244094484,&quot;left&quot;:51.89086614173228,&quot;top&quot;:113.94740157480314,&quot;width&quot;:855.218346456693}"/>
</p:tagLst>
</file>

<file path=ppt/tags/tag6.xml><?xml version="1.0" encoding="utf-8"?>
<p:tagLst xmlns:p="http://schemas.openxmlformats.org/presentationml/2006/main">
  <p:tag name="KSO_WM_DIAGRAM_VIRTUALLY_FRAME" val="{&quot;height&quot;:345.3543307086614,&quot;left&quot;:67.15267716535433,&quot;top&quot;:125.89574803149605,&quot;width&quot;:824.6947244094488}"/>
</p:tagLst>
</file>

<file path=ppt/tags/tag60.xml><?xml version="1.0" encoding="utf-8"?>
<p:tagLst xmlns:p="http://schemas.openxmlformats.org/presentationml/2006/main">
  <p:tag name="KSO_WM_DIAGRAM_VIRTUALLY_FRAME" val="{&quot;height&quot;:350.21047244094484,&quot;left&quot;:51.89086614173228,&quot;top&quot;:113.94740157480314,&quot;width&quot;:855.218346456693}"/>
</p:tagLst>
</file>

<file path=ppt/tags/tag61.xml><?xml version="1.0" encoding="utf-8"?>
<p:tagLst xmlns:p="http://schemas.openxmlformats.org/presentationml/2006/main">
  <p:tag name="KSO_WM_DIAGRAM_VIRTUALLY_FRAME" val="{&quot;height&quot;:350.21047244094484,&quot;left&quot;:51.89086614173228,&quot;top&quot;:113.94740157480314,&quot;width&quot;:855.218346456693}"/>
</p:tagLst>
</file>

<file path=ppt/tags/tag62.xml><?xml version="1.0" encoding="utf-8"?>
<p:tagLst xmlns:p="http://schemas.openxmlformats.org/presentationml/2006/main">
  <p:tag name="KSO_WM_DIAGRAM_VIRTUALLY_FRAME" val="{&quot;height&quot;:350.21047244094484,&quot;left&quot;:51.89086614173228,&quot;top&quot;:113.94740157480314,&quot;width&quot;:855.218346456693}"/>
</p:tagLst>
</file>

<file path=ppt/tags/tag63.xml><?xml version="1.0" encoding="utf-8"?>
<p:tagLst xmlns:p="http://schemas.openxmlformats.org/presentationml/2006/main">
  <p:tag name="KSO_WM_DIAGRAM_VIRTUALLY_FRAME" val="{&quot;height&quot;:350.21047244094484,&quot;left&quot;:51.89086614173228,&quot;top&quot;:113.94740157480314,&quot;width&quot;:855.218346456693}"/>
</p:tagLst>
</file>

<file path=ppt/tags/tag64.xml><?xml version="1.0" encoding="utf-8"?>
<p:tagLst xmlns:p="http://schemas.openxmlformats.org/presentationml/2006/main">
  <p:tag name="KSO_WM_DIAGRAM_VIRTUALLY_FRAME" val="{&quot;height&quot;:350.21047244094484,&quot;left&quot;:51.89086614173228,&quot;top&quot;:113.94740157480314,&quot;width&quot;:855.218346456693}"/>
</p:tagLst>
</file>

<file path=ppt/tags/tag65.xml><?xml version="1.0" encoding="utf-8"?>
<p:tagLst xmlns:p="http://schemas.openxmlformats.org/presentationml/2006/main">
  <p:tag name="KSO_WM_DIAGRAM_VIRTUALLY_FRAME" val="{&quot;height&quot;:350.21047244094484,&quot;left&quot;:51.89086614173228,&quot;top&quot;:113.94740157480314,&quot;width&quot;:855.218346456693}"/>
</p:tagLst>
</file>

<file path=ppt/tags/tag66.xml><?xml version="1.0" encoding="utf-8"?>
<p:tagLst xmlns:p="http://schemas.openxmlformats.org/presentationml/2006/main">
  <p:tag name="KSO_WM_DIAGRAM_VIRTUALLY_FRAME" val="{&quot;height&quot;:350.21047244094484,&quot;left&quot;:51.89086614173228,&quot;top&quot;:113.94740157480314,&quot;width&quot;:855.218346456693}"/>
</p:tagLst>
</file>

<file path=ppt/tags/tag67.xml><?xml version="1.0" encoding="utf-8"?>
<p:tagLst xmlns:p="http://schemas.openxmlformats.org/presentationml/2006/main">
  <p:tag name="KSO_WM_DIAGRAM_VIRTUALLY_FRAME" val="{&quot;height&quot;:350.21047244094484,&quot;left&quot;:51.89086614173228,&quot;top&quot;:113.94740157480314,&quot;width&quot;:855.218346456693}"/>
</p:tagLst>
</file>

<file path=ppt/tags/tag68.xml><?xml version="1.0" encoding="utf-8"?>
<p:tagLst xmlns:p="http://schemas.openxmlformats.org/presentationml/2006/main">
  <p:tag name="KSO_WM_DIAGRAM_VIRTUALLY_FRAME" val="{&quot;height&quot;:350.21047244094484,&quot;left&quot;:51.89086614173228,&quot;top&quot;:113.94740157480314,&quot;width&quot;:855.218346456693}"/>
</p:tagLst>
</file>

<file path=ppt/tags/tag69.xml><?xml version="1.0" encoding="utf-8"?>
<p:tagLst xmlns:p="http://schemas.openxmlformats.org/presentationml/2006/main">
  <p:tag name="KSO_WM_DIAGRAM_VIRTUALLY_FRAME" val="{&quot;height&quot;:350.21047244094484,&quot;left&quot;:51.89086614173228,&quot;top&quot;:113.94740157480314,&quot;width&quot;:855.218346456693}"/>
</p:tagLst>
</file>

<file path=ppt/tags/tag7.xml><?xml version="1.0" encoding="utf-8"?>
<p:tagLst xmlns:p="http://schemas.openxmlformats.org/presentationml/2006/main">
  <p:tag name="KSO_WM_DIAGRAM_VIRTUALLY_FRAME" val="{&quot;height&quot;:345.3543307086614,&quot;left&quot;:67.15267716535433,&quot;top&quot;:125.89574803149605,&quot;width&quot;:824.6947244094488}"/>
</p:tagLst>
</file>

<file path=ppt/tags/tag70.xml><?xml version="1.0" encoding="utf-8"?>
<p:tagLst xmlns:p="http://schemas.openxmlformats.org/presentationml/2006/main">
  <p:tag name="KSO_WM_DIAGRAM_VIRTUALLY_FRAME" val="{&quot;height&quot;:350.21047244094484,&quot;left&quot;:51.89086614173228,&quot;top&quot;:113.94740157480314,&quot;width&quot;:855.218346456693}"/>
</p:tagLst>
</file>

<file path=ppt/tags/tag8.xml><?xml version="1.0" encoding="utf-8"?>
<p:tagLst xmlns:p="http://schemas.openxmlformats.org/presentationml/2006/main">
  <p:tag name="KSO_WM_DIAGRAM_VIRTUALLY_FRAME" val="{&quot;height&quot;:345.3543307086614,&quot;left&quot;:67.15267716535433,&quot;top&quot;:125.89574803149605,&quot;width&quot;:824.6947244094488}"/>
</p:tagLst>
</file>

<file path=ppt/tags/tag9.xml><?xml version="1.0" encoding="utf-8"?>
<p:tagLst xmlns:p="http://schemas.openxmlformats.org/presentationml/2006/main">
  <p:tag name="KSO_WM_DIAGRAM_VIRTUALLY_FRAME" val="{&quot;height&quot;:345.3543307086614,&quot;left&quot;:67.15267716535433,&quot;top&quot;:125.89574803149605,&quot;width&quot;:824.6947244094488}"/>
</p:tagLst>
</file>

<file path=ppt/theme/theme1.xml><?xml version="1.0" encoding="utf-8"?>
<a:theme xmlns:a="http://schemas.openxmlformats.org/drawingml/2006/main" name="Office 主题​​">
  <a:themeElements>
    <a:clrScheme name="Office">
      <a:dk1>
        <a:srgbClr val="000000"/>
      </a:dk1>
      <a:lt1>
        <a:srgbClr val="FFFFFF"/>
      </a:lt1>
      <a:dk2>
        <a:srgbClr val="0E2841"/>
      </a:dk2>
      <a:lt2>
        <a:srgbClr val="E8E8E8"/>
      </a:lt2>
      <a:accent1>
        <a:srgbClr val="081738"/>
      </a:accent1>
      <a:accent2>
        <a:srgbClr val="FFC73B"/>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2209</Words>
  <Application>WPS 演示</Application>
  <PresentationFormat/>
  <Paragraphs>235</Paragraphs>
  <Slides>19</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19</vt:i4>
      </vt:variant>
    </vt:vector>
  </HeadingPairs>
  <TitlesOfParts>
    <vt:vector size="32" baseType="lpstr">
      <vt:lpstr>Arial</vt:lpstr>
      <vt:lpstr>宋体</vt:lpstr>
      <vt:lpstr>Wingdings</vt:lpstr>
      <vt:lpstr>OPPOSans H</vt:lpstr>
      <vt:lpstr>OPPOSans R</vt:lpstr>
      <vt:lpstr>Source Han Sans</vt:lpstr>
      <vt:lpstr>Source Han Sans CN Bold</vt:lpstr>
      <vt:lpstr>等线</vt:lpstr>
      <vt:lpstr>微软雅黑</vt:lpstr>
      <vt:lpstr>Arial Unicode MS</vt:lpstr>
      <vt:lpstr>Calibri</vt:lpstr>
      <vt:lpstr>创客贴综艺体常规</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Bill</cp:lastModifiedBy>
  <cp:revision>11</cp:revision>
  <dcterms:created xsi:type="dcterms:W3CDTF">2024-12-24T07:31:02Z</dcterms:created>
  <dcterms:modified xsi:type="dcterms:W3CDTF">2024-12-24T12:35:04Z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02AC9553F64F4C949DDA850E98D90810_12</vt:lpwstr>
  </property>
  <property fmtid="{D5CDD505-2E9C-101B-9397-08002B2CF9AE}" pid="3" name="KSOProductBuildVer">
    <vt:lpwstr>2052-12.1.0.19302</vt:lpwstr>
  </property>
</Properties>
</file>